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79" r:id="rId6"/>
    <p:sldId id="261" r:id="rId7"/>
    <p:sldId id="262" r:id="rId8"/>
    <p:sldId id="263" r:id="rId9"/>
    <p:sldId id="264" r:id="rId10"/>
    <p:sldId id="267" r:id="rId11"/>
    <p:sldId id="266" r:id="rId12"/>
    <p:sldId id="268" r:id="rId13"/>
    <p:sldId id="271" r:id="rId14"/>
    <p:sldId id="274" r:id="rId15"/>
    <p:sldId id="277" r:id="rId16"/>
    <p:sldId id="276" r:id="rId17"/>
    <p:sldId id="278" r:id="rId18"/>
    <p:sldId id="275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Azbuka04" panose="02000500030000020004" pitchFamily="2" charset="0"/>
      <p:regular r:id="rId25"/>
    </p:embeddedFont>
  </p:embeddedFontLst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2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C44DC-7FDA-4AC9-B656-04E19970D6D0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EADDA-F9E3-4D44-A822-931A3658AC8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55139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EADDA-F9E3-4D44-A822-931A3658AC83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66470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4C44-23E1-432E-9132-BD53EBA7C4F8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0B87-38E0-43F8-9145-15C008530A9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3509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4C44-23E1-432E-9132-BD53EBA7C4F8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0B87-38E0-43F8-9145-15C008530A9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22734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4C44-23E1-432E-9132-BD53EBA7C4F8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0B87-38E0-43F8-9145-15C008530A9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35713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4C44-23E1-432E-9132-BD53EBA7C4F8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0B87-38E0-43F8-9145-15C008530A9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60909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4C44-23E1-432E-9132-BD53EBA7C4F8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0B87-38E0-43F8-9145-15C008530A9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73781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4C44-23E1-432E-9132-BD53EBA7C4F8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0B87-38E0-43F8-9145-15C008530A9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4505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4C44-23E1-432E-9132-BD53EBA7C4F8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0B87-38E0-43F8-9145-15C008530A9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73573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4C44-23E1-432E-9132-BD53EBA7C4F8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0B87-38E0-43F8-9145-15C008530A9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283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4C44-23E1-432E-9132-BD53EBA7C4F8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0B87-38E0-43F8-9145-15C008530A9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3728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4C44-23E1-432E-9132-BD53EBA7C4F8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0B87-38E0-43F8-9145-15C008530A9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96634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4C44-23E1-432E-9132-BD53EBA7C4F8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0B87-38E0-43F8-9145-15C008530A9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64208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34C44-23E1-432E-9132-BD53EBA7C4F8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D0B87-38E0-43F8-9145-15C008530A9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0289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vet.bg/%D0%BC%D0%B0%D0%B9%D0%BA%D0%B0%D1%82%D0%B0-%D0%BD%D0%B0-%D1%86%D0%B2%D0%B5%D1%82%D1%8F%D1%82%D0%B0-%D0%B5%D0%BB%D0%B8%D1%81%D0%B0%D0%B2%D0%B5%D1%82%D0%B0-%D0%BA%D0%BE%D0%BD%D1%81%D1%83%D0%BB%D0%BE/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q=%D0%B3%D0%B5%D0%BE%D1%80%D0%B3%D0%B8+%D0%B4%D0%B0%D0%BD%D1%87%D0%BE%D0%B2+%D0%BA%D0%B0%D1%80%D1%82%D0%B8%D0%BD%D0%B8&amp;rlz=1C1ASRM_enBG615BG615&amp;source=lnms&amp;tbm=isch&amp;sa=X&amp;ved=0ahUKEwi7k5PAmITjAhVRJZoKHbGnAZEQ_AUIECgB&amp;biw=1600&amp;bih=799" TargetMode="External"/><Relationship Id="rId5" Type="http://schemas.openxmlformats.org/officeDocument/2006/relationships/hyperlink" Target="https://bg.wikipedia.org/wiki/%D0%9D%D0%B5%D0%B4%D0%B5%D0%BB%D1%8F_%D0%9F%D0%B5%D1%82%D0%BA%D0%BE%D0%B2%D0%B0" TargetMode="External"/><Relationship Id="rId4" Type="http://schemas.openxmlformats.org/officeDocument/2006/relationships/hyperlink" Target="https://www.google.com/search?q=%D0%BF%D0%B5%D1%82%D1%8A%D1%80+%D0%B4%D0%B8%D0%BC%D0%BA%D0%BE%D0%B2&amp;rlz=1C1ASRM_enBG615BG615&amp;source=lnms&amp;tbm=isch&amp;sa=X&amp;ved=0ahUKEwj0lor6loTjAhVIK5oKHR0iBCYQ_AUIECgB&amp;biw=1600&amp;bih=79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83487"/>
            <a:ext cx="8784976" cy="2550860"/>
          </a:xfrm>
        </p:spPr>
        <p:txBody>
          <a:bodyPr>
            <a:normAutofit/>
          </a:bodyPr>
          <a:lstStyle/>
          <a:p>
            <a:r>
              <a:rPr lang="bg-BG" dirty="0" smtClean="0"/>
              <a:t>Българите, за които трябва да знаем повече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5" b="99553" l="188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46468" y="3338323"/>
            <a:ext cx="2576794" cy="35304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753361" y="1558916"/>
            <a:ext cx="2309849" cy="35982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267744" y="3341114"/>
            <a:ext cx="2350909" cy="35168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6" y="1592670"/>
            <a:ext cx="2343773" cy="36356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04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Георги Данчов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Роден през 1846г. В Чирпан, изсраства в добро семейство и от малък започва уроци рисуване. Развива се бързо и е приет в ателието на големия майстор Исарио.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628800"/>
            <a:ext cx="2381250" cy="3514725"/>
          </a:xfrm>
        </p:spPr>
      </p:pic>
    </p:spTree>
    <p:extLst>
      <p:ext uri="{BB962C8B-B14F-4D97-AF65-F5344CB8AC3E}">
        <p14:creationId xmlns:p14="http://schemas.microsoft.com/office/powerpoint/2010/main" val="150074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С какво допринася Георги Данчов?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bg-BG" dirty="0" smtClean="0"/>
              <a:t>Освен, че помага за престижа на българското изкуство той е много близък с Левски. Дяконът му гласува голямо доверие и той е избран за председател на революционния комитет в Чирпан.</a:t>
            </a: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bg-BG" dirty="0" smtClean="0"/>
              <a:t>Когато Левски е заловен Данчов е сред организаторите на най-дръзкият план за неговото освобождаване, а именно демонтиране на релсите на жп линията от Пловдив до Цариград, но така или иначе планът не се реализира. Въпреки това Данчов става пример за смелост и приятелство.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12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124744"/>
            <a:ext cx="3816424" cy="5227705"/>
          </a:xfrm>
        </p:spPr>
      </p:pic>
      <p:sp>
        <p:nvSpPr>
          <p:cNvPr id="4" name="TextBox 3"/>
          <p:cNvSpPr txBox="1"/>
          <p:nvPr/>
        </p:nvSpPr>
        <p:spPr>
          <a:xfrm>
            <a:off x="2843808" y="260648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/>
              <a:t>„</a:t>
            </a:r>
            <a:r>
              <a:rPr lang="bg-BG" sz="3200" dirty="0" smtClean="0"/>
              <a:t>СВОБОДНА</a:t>
            </a:r>
            <a:r>
              <a:rPr lang="bg-BG" sz="2800" dirty="0" smtClean="0"/>
              <a:t> БЪЛГАРИЯ“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324006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5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799" y="1556792"/>
            <a:ext cx="3569689" cy="4252777"/>
          </a:xfrm>
          <a:prstGeom prst="rect">
            <a:avLst/>
          </a:prstGeom>
          <a:blipFill>
            <a:blip r:embed="rId2">
              <a:alphaModFix amt="50000"/>
            </a:blip>
            <a:stretch>
              <a:fillRect/>
            </a:stretch>
          </a:blipFill>
        </p:spPr>
      </p:pic>
      <p:sp>
        <p:nvSpPr>
          <p:cNvPr id="8" name="Rectangle 7"/>
          <p:cNvSpPr/>
          <p:nvPr/>
        </p:nvSpPr>
        <p:spPr>
          <a:xfrm>
            <a:off x="1527289" y="476672"/>
            <a:ext cx="54009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dirty="0"/>
              <a:t>„ПОРТРЕТ НА ВАСИЛ ЛЕВСКИ“</a:t>
            </a:r>
          </a:p>
        </p:txBody>
      </p:sp>
    </p:spTree>
    <p:extLst>
      <p:ext uri="{BB962C8B-B14F-4D97-AF65-F5344CB8AC3E}">
        <p14:creationId xmlns:p14="http://schemas.microsoft.com/office/powerpoint/2010/main" val="81698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bg-BG" dirty="0" smtClean="0"/>
              <a:t>Баба Неделя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/>
              <a:t>Тя е активна българска просветителка от 19 век. От малка е любознателна, мечтата й е да стане учителка и с течение на времето става. Мечтата й е изпълнена, но вече има по-големи амбиции.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81" b="98016" l="2500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384237"/>
            <a:ext cx="3249488" cy="4094355"/>
          </a:xfrm>
        </p:spPr>
      </p:pic>
    </p:spTree>
    <p:extLst>
      <p:ext uri="{BB962C8B-B14F-4D97-AF65-F5344CB8AC3E}">
        <p14:creationId xmlns:p14="http://schemas.microsoft.com/office/powerpoint/2010/main" val="56562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Допринасянето на Баба Недялка за България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dirty="0" smtClean="0"/>
              <a:t>Благодарение на нея за пръв път се чества денят на светите братя Кирил и Методий. Помага за отварянето на девически училища в различни градове до края на живота си. </a:t>
            </a: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dirty="0" smtClean="0"/>
              <a:t>Най-важната задача, която й е била поставане е от самият Васил Левси – да ушие знаме. За малко турците да я хванат. Но не успяват и тя довършва знамето заедно с нейната дъщеря, която след смъртта й, продължава просветното дело.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6497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Интересен факт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Години след смъртта на Баба Неделя в нейна чест е кръстен площад и леденият морски нос на остров Ливингстън, Антарктида – </a:t>
            </a:r>
            <a:r>
              <a:rPr lang="en-US" dirty="0" err="1" smtClean="0"/>
              <a:t>Nedelya</a:t>
            </a:r>
            <a:r>
              <a:rPr lang="en-US" dirty="0" smtClean="0"/>
              <a:t> Point.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574554"/>
            <a:ext cx="3988926" cy="273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5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Петър Димков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88840"/>
            <a:ext cx="6203032" cy="4525963"/>
          </a:xfrm>
        </p:spPr>
        <p:txBody>
          <a:bodyPr/>
          <a:lstStyle/>
          <a:p>
            <a:r>
              <a:rPr lang="bg-BG" dirty="0" smtClean="0"/>
              <a:t>Петър Димков е роден през 18.12.1886г. </a:t>
            </a:r>
            <a:r>
              <a:rPr lang="bg-BG" dirty="0"/>
              <a:t>в</a:t>
            </a:r>
            <a:r>
              <a:rPr lang="bg-BG" dirty="0" smtClean="0"/>
              <a:t> стар възрожденски род.</a:t>
            </a:r>
          </a:p>
          <a:p>
            <a:r>
              <a:rPr lang="bg-BG" dirty="0" smtClean="0"/>
              <a:t>Офицер, лечител с над 20 издания, посветени на народната медицина. 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1628800"/>
            <a:ext cx="2453630" cy="373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Какво прави Петър Димков?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/>
              <a:t>Петър Димков взима участие в Балканската, Междусъюзническата и Първата световна война. </a:t>
            </a:r>
          </a:p>
          <a:p>
            <a:r>
              <a:rPr lang="bg-BG" dirty="0" smtClean="0"/>
              <a:t>1909г. – подпоручик в Драгоманския плок.</a:t>
            </a:r>
          </a:p>
          <a:p>
            <a:r>
              <a:rPr lang="bg-BG" dirty="0" smtClean="0"/>
              <a:t>1912г. – командир на рота към пехотен полк.</a:t>
            </a: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/>
              <a:t>Димов се сблъсква с всякакви наранявания, болести и травми. Ужасните усновия и липсата на лекарства го карат да прибягва все по-често до народна медицина.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875" y="5013176"/>
            <a:ext cx="31432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4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b="-5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Петър Димков казва: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bg-BG" dirty="0" smtClean="0"/>
              <a:t>„Една вечер при мене дойдоха петима стари турци начело с един учител – много мъдър турчин, карловец, над сто години може би имаше. Той каза така: „Щом ще се прави къщата на Левски, да дадем и ние като карловци каквото можем. Защото той не бе враг на турския народ, а на бейовете, на изедниците. И събрахме помежду си тези пари и ви ги даваме да ги употребите, както вие знаете...“ , и ми дава една голяма кесия, а в нея – 18 000 лева, дар на къщата на Левски!“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3429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Елисавета Консулова – Вазова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59016" cy="4525963"/>
          </a:xfrm>
        </p:spPr>
        <p:txBody>
          <a:bodyPr/>
          <a:lstStyle/>
          <a:p>
            <a:r>
              <a:rPr lang="bg-BG" dirty="0" smtClean="0"/>
              <a:t>Елисавета е родена през 04.12.1881г. </a:t>
            </a:r>
          </a:p>
          <a:p>
            <a:r>
              <a:rPr lang="bg-BG" dirty="0" smtClean="0"/>
              <a:t>От малка показва интерес към изкуството и природата. </a:t>
            </a:r>
          </a:p>
          <a:p>
            <a:r>
              <a:rPr lang="bg-BG" dirty="0" smtClean="0"/>
              <a:t>Тя е жената с първата художествена изложба в България.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735" y="2204864"/>
            <a:ext cx="2274547" cy="280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5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Постиженията на Елисавета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dirty="0" smtClean="0"/>
              <a:t>Елисавета променя стереотипа, че всяка жена след като роди спира да се развива като личност и трябва да вложи цялата си енергия в домакинската работа. Тя успява да балансира личностното си развитие с грижата за семейството. </a:t>
            </a: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dirty="0" smtClean="0"/>
              <a:t>Елисавета Консулова – Вазова успява да преодолее културната цензува в България, като има заслуга за разрешенението българските художнички да рисуват голи тела.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01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24167" y="908720"/>
            <a:ext cx="3385054" cy="56197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32517" y="188640"/>
            <a:ext cx="3168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/>
              <a:t>„ДАМА В БЯЛО “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16357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15369" y="1196752"/>
            <a:ext cx="4559945" cy="508843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43808" y="404664"/>
            <a:ext cx="4319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/>
              <a:t>„ПОРТРЕТ НА ЖЕНА</a:t>
            </a:r>
            <a:r>
              <a:rPr lang="en-US" sz="3200" dirty="0" smtClean="0"/>
              <a:t>”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275160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37214" y="548680"/>
            <a:ext cx="5567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dirty="0"/>
              <a:t>„</a:t>
            </a:r>
            <a:r>
              <a:rPr lang="bg-BG" sz="3200" dirty="0" smtClean="0"/>
              <a:t>БЯЛА АЗАЛИЯ И АНЕМОНИЯ“</a:t>
            </a:r>
            <a:endParaRPr lang="bg-BG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683" y="1916832"/>
            <a:ext cx="4602807" cy="368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5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32311"/>
            <a:ext cx="8229600" cy="1138138"/>
          </a:xfrm>
        </p:spPr>
        <p:txBody>
          <a:bodyPr>
            <a:normAutofit/>
          </a:bodyPr>
          <a:lstStyle/>
          <a:p>
            <a:r>
              <a:rPr lang="bg-BG" sz="3200" dirty="0"/>
              <a:t>„</a:t>
            </a:r>
            <a:r>
              <a:rPr lang="bg-BG" sz="3200" dirty="0" smtClean="0"/>
              <a:t>БЕГОНИИ“</a:t>
            </a:r>
            <a:endParaRPr lang="bg-BG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50429" y="1772816"/>
            <a:ext cx="5643141" cy="393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1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Източници:</a:t>
            </a:r>
          </a:p>
          <a:p>
            <a:r>
              <a:rPr lang="bg-BG" sz="1400" dirty="0"/>
              <a:t>Момчилов Делян, </a:t>
            </a:r>
            <a:r>
              <a:rPr lang="bg-BG" sz="1400" dirty="0" smtClean="0"/>
              <a:t>„Българите</a:t>
            </a:r>
            <a:r>
              <a:rPr lang="bg-BG" sz="1400" dirty="0"/>
              <a:t>! Забравените </a:t>
            </a:r>
            <a:r>
              <a:rPr lang="bg-BG" sz="1400" dirty="0" smtClean="0"/>
              <a:t>постижения“, </a:t>
            </a:r>
            <a:r>
              <a:rPr lang="bg-BG" sz="1400" dirty="0" smtClean="0"/>
              <a:t>Издат</a:t>
            </a:r>
            <a:r>
              <a:rPr lang="bg-BG" sz="1400" dirty="0"/>
              <a:t>е</a:t>
            </a:r>
            <a:r>
              <a:rPr lang="bg-BG" sz="1400" dirty="0" smtClean="0"/>
              <a:t>лство </a:t>
            </a:r>
            <a:r>
              <a:rPr lang="bg-BG" sz="1400" dirty="0" smtClean="0"/>
              <a:t>Сиела, 2017г.</a:t>
            </a:r>
          </a:p>
          <a:p>
            <a:r>
              <a:rPr lang="bg-BG" sz="1400" dirty="0" smtClean="0">
                <a:hlinkClick r:id="rId3"/>
              </a:rPr>
              <a:t>Снимки на Елисавета Консулова-Вазова </a:t>
            </a:r>
            <a:endParaRPr lang="bg-BG" sz="1400" dirty="0" smtClean="0"/>
          </a:p>
          <a:p>
            <a:r>
              <a:rPr lang="bg-BG" sz="1400" dirty="0" smtClean="0">
                <a:hlinkClick r:id="rId4"/>
              </a:rPr>
              <a:t>Снимки </a:t>
            </a:r>
            <a:r>
              <a:rPr lang="bg-BG" sz="1400" dirty="0" smtClean="0">
                <a:hlinkClick r:id="rId4"/>
              </a:rPr>
              <a:t>на Петър Димков</a:t>
            </a:r>
            <a:endParaRPr lang="bg-BG" sz="1400" dirty="0" smtClean="0"/>
          </a:p>
          <a:p>
            <a:r>
              <a:rPr lang="bg-BG" sz="1400" dirty="0" smtClean="0">
                <a:hlinkClick r:id="rId5"/>
              </a:rPr>
              <a:t>Снимка на Баба Неделя</a:t>
            </a:r>
            <a:endParaRPr lang="bg-BG" sz="1400" dirty="0" smtClean="0"/>
          </a:p>
          <a:p>
            <a:r>
              <a:rPr lang="bg-BG" sz="1400" dirty="0" smtClean="0">
                <a:hlinkClick r:id="rId6"/>
              </a:rPr>
              <a:t>Снимки на Георги Данчов</a:t>
            </a:r>
            <a:endParaRPr lang="bg-BG" sz="1400" dirty="0" smtClean="0"/>
          </a:p>
          <a:p>
            <a:pPr marL="0" indent="0">
              <a:buNone/>
            </a:pPr>
            <a:endParaRPr lang="bg-BG" sz="1400" dirty="0"/>
          </a:p>
          <a:p>
            <a:pPr marL="0" indent="0">
              <a:buNone/>
            </a:pPr>
            <a:endParaRPr lang="bg-BG" sz="1400" dirty="0" smtClean="0"/>
          </a:p>
          <a:p>
            <a:pPr marL="0" indent="0">
              <a:buNone/>
            </a:pPr>
            <a:endParaRPr lang="bg-BG" sz="1400" dirty="0" smtClean="0"/>
          </a:p>
          <a:p>
            <a:pPr marL="0" indent="0">
              <a:buNone/>
            </a:pPr>
            <a:r>
              <a:rPr lang="bg-BG" dirty="0" smtClean="0"/>
              <a:t>Автори:</a:t>
            </a:r>
          </a:p>
          <a:p>
            <a:r>
              <a:rPr lang="bg-BG" sz="1800" dirty="0" smtClean="0"/>
              <a:t>Александрина Маринова</a:t>
            </a:r>
          </a:p>
          <a:p>
            <a:r>
              <a:rPr lang="bg-BG" sz="1800" dirty="0" smtClean="0"/>
              <a:t>Галя Маринова</a:t>
            </a:r>
          </a:p>
          <a:p>
            <a:r>
              <a:rPr lang="bg-BG" sz="1800" dirty="0" smtClean="0"/>
              <a:t>Христина Аврамова  </a:t>
            </a:r>
          </a:p>
          <a:p>
            <a:endParaRPr lang="bg-BG" sz="1400" dirty="0" smtClean="0"/>
          </a:p>
          <a:p>
            <a:endParaRPr lang="bg-BG" sz="1400" dirty="0"/>
          </a:p>
        </p:txBody>
      </p:sp>
    </p:spTree>
    <p:extLst>
      <p:ext uri="{BB962C8B-B14F-4D97-AF65-F5344CB8AC3E}">
        <p14:creationId xmlns:p14="http://schemas.microsoft.com/office/powerpoint/2010/main" val="365368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 избор 12">
      <a:majorFont>
        <a:latin typeface="Azbuka04"/>
        <a:ea typeface=""/>
        <a:cs typeface=""/>
      </a:majorFont>
      <a:minorFont>
        <a:latin typeface="Azbuka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641</Words>
  <Application>Microsoft Office PowerPoint</Application>
  <PresentationFormat>Презентация на цял екран (4:3)</PresentationFormat>
  <Paragraphs>50</Paragraphs>
  <Slides>18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18</vt:i4>
      </vt:variant>
    </vt:vector>
  </HeadingPairs>
  <TitlesOfParts>
    <vt:vector size="22" baseType="lpstr">
      <vt:lpstr>Calibri</vt:lpstr>
      <vt:lpstr>Azbuka04</vt:lpstr>
      <vt:lpstr>Arial</vt:lpstr>
      <vt:lpstr>Office Theme</vt:lpstr>
      <vt:lpstr>Българите, за които трябва да знаем повече</vt:lpstr>
      <vt:lpstr>Георги Данчов</vt:lpstr>
      <vt:lpstr>С какво допринася Георги Данчов?</vt:lpstr>
      <vt:lpstr>Презентация на PowerPoint</vt:lpstr>
      <vt:lpstr>Презентация на PowerPoint</vt:lpstr>
      <vt:lpstr>Баба Неделя</vt:lpstr>
      <vt:lpstr>Допринасянето на Баба Недялка за България</vt:lpstr>
      <vt:lpstr>Интересен факт</vt:lpstr>
      <vt:lpstr>Петър Димков </vt:lpstr>
      <vt:lpstr>Какво прави Петър Димков?</vt:lpstr>
      <vt:lpstr>Петър Димков казва: </vt:lpstr>
      <vt:lpstr>Елисавета Консулова – Вазова </vt:lpstr>
      <vt:lpstr>Постиженията на Елисавета</vt:lpstr>
      <vt:lpstr>Презентация на PowerPoint</vt:lpstr>
      <vt:lpstr>Презентация на PowerPoint</vt:lpstr>
      <vt:lpstr>Презентация на PowerPoint</vt:lpstr>
      <vt:lpstr>„БЕГОНИИ“</vt:lpstr>
      <vt:lpstr>Презентация на PowerPoint</vt:lpstr>
    </vt:vector>
  </TitlesOfParts>
  <Company>Jar Computers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Българите, за които трябва да знаем повече</dc:title>
  <dc:creator>User</dc:creator>
  <cp:lastModifiedBy>Станислава Каменова</cp:lastModifiedBy>
  <cp:revision>26</cp:revision>
  <dcterms:created xsi:type="dcterms:W3CDTF">2019-06-21T16:00:22Z</dcterms:created>
  <dcterms:modified xsi:type="dcterms:W3CDTF">2019-06-25T20:11:58Z</dcterms:modified>
</cp:coreProperties>
</file>