
<file path=[Content_Types].xml><?xml version="1.0" encoding="utf-8"?>
<Types xmlns="http://schemas.openxmlformats.org/package/2006/content-types">
  <Default Extension="png" ContentType="image/png"/>
  <Default Extension="jpeg" ContentType="image/jpeg"/>
  <Default Extension="MOV" ContentType="video/quicktime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7" r:id="rId1"/>
  </p:sldMasterIdLst>
  <p:sldIdLst>
    <p:sldId id="256" r:id="rId2"/>
    <p:sldId id="257" r:id="rId3"/>
    <p:sldId id="258" r:id="rId4"/>
    <p:sldId id="259" r:id="rId5"/>
    <p:sldId id="260" r:id="rId6"/>
    <p:sldId id="265" r:id="rId7"/>
    <p:sldId id="268" r:id="rId8"/>
    <p:sldId id="262" r:id="rId9"/>
    <p:sldId id="263" r:id="rId10"/>
    <p:sldId id="264" r:id="rId11"/>
    <p:sldId id="266" r:id="rId12"/>
    <p:sldId id="267" r:id="rId13"/>
    <p:sldId id="271" r:id="rId14"/>
    <p:sldId id="269" r:id="rId15"/>
    <p:sldId id="270" r:id="rId16"/>
  </p:sldIdLst>
  <p:sldSz cx="12192000" cy="6858000"/>
  <p:notesSz cx="6858000" cy="9144000"/>
  <p:embeddedFontLst>
    <p:embeddedFont>
      <p:font typeface="Bogdan Rejestrowy" panose="03020502040506070B04" pitchFamily="66" charset="0"/>
      <p: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DCADA"/>
    <a:srgbClr val="AEBD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59" d="100"/>
          <a:sy n="59" d="100"/>
        </p:scale>
        <p:origin x="102" y="4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AC8C7-C842-4746-A42F-D94EEA3ABE6C}" type="datetimeFigureOut">
              <a:rPr lang="en-US" smtClean="0"/>
              <a:t>6/26/2019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75F9-3E65-468D-8279-7FC0BC1582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04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AC8C7-C842-4746-A42F-D94EEA3ABE6C}" type="datetimeFigureOut">
              <a:rPr lang="en-US" smtClean="0"/>
              <a:t>6/26/2019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75F9-3E65-468D-8279-7FC0BC1582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1503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AC8C7-C842-4746-A42F-D94EEA3ABE6C}" type="datetimeFigureOut">
              <a:rPr lang="en-US" smtClean="0"/>
              <a:t>6/26/2019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75F9-3E65-468D-8279-7FC0BC1582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558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AC8C7-C842-4746-A42F-D94EEA3ABE6C}" type="datetimeFigureOut">
              <a:rPr lang="en-US" smtClean="0"/>
              <a:t>6/26/2019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75F9-3E65-468D-8279-7FC0BC1582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82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AC8C7-C842-4746-A42F-D94EEA3ABE6C}" type="datetimeFigureOut">
              <a:rPr lang="en-US" smtClean="0"/>
              <a:t>6/26/2019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75F9-3E65-468D-8279-7FC0BC1582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1144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AC8C7-C842-4746-A42F-D94EEA3ABE6C}" type="datetimeFigureOut">
              <a:rPr lang="en-US" smtClean="0"/>
              <a:t>6/26/2019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75F9-3E65-468D-8279-7FC0BC1582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4549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AC8C7-C842-4746-A42F-D94EEA3ABE6C}" type="datetimeFigureOut">
              <a:rPr lang="en-US" smtClean="0"/>
              <a:t>6/26/2019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75F9-3E65-468D-8279-7FC0BC1582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521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AC8C7-C842-4746-A42F-D94EEA3ABE6C}" type="datetimeFigureOut">
              <a:rPr lang="en-US" smtClean="0"/>
              <a:t>6/26/2019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75F9-3E65-468D-8279-7FC0BC1582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206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AC8C7-C842-4746-A42F-D94EEA3ABE6C}" type="datetimeFigureOut">
              <a:rPr lang="en-US" smtClean="0"/>
              <a:t>6/26/2019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75F9-3E65-468D-8279-7FC0BC1582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191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AC8C7-C842-4746-A42F-D94EEA3ABE6C}" type="datetimeFigureOut">
              <a:rPr lang="en-US" smtClean="0"/>
              <a:t>6/26/2019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75F9-3E65-468D-8279-7FC0BC1582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598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AC8C7-C842-4746-A42F-D94EEA3ABE6C}" type="datetimeFigureOut">
              <a:rPr lang="en-US" smtClean="0"/>
              <a:t>6/26/2019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275F9-3E65-468D-8279-7FC0BC1582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157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35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AC8C7-C842-4746-A42F-D94EEA3ABE6C}" type="datetimeFigureOut">
              <a:rPr lang="en-US" smtClean="0"/>
              <a:t>6/26/2019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5275F9-3E65-468D-8279-7FC0BC1582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042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OV"/><Relationship Id="rId1" Type="http://schemas.microsoft.com/office/2007/relationships/media" Target="../media/media3.MOV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bg.wikipedia.org/wiki/%D0%A0%D0%B0%D0%B4%D0%B5%D1%86%D0%BA%D0%B8_(%D0%BA%D0%BE%D1%80%D0%B0%D0%B1)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58265"/>
            <a:ext cx="12192000" cy="757358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45265" y="2260046"/>
            <a:ext cx="9144000" cy="2387600"/>
          </a:xfrm>
          <a:solidFill>
            <a:srgbClr val="AEBDD0">
              <a:alpha val="60000"/>
            </a:srgbClr>
          </a:solidFill>
        </p:spPr>
        <p:txBody>
          <a:bodyPr/>
          <a:lstStyle/>
          <a:p>
            <a:r>
              <a:rPr lang="bg-BG" dirty="0" smtClean="0"/>
              <a:t>Параходът-музей „Радецки“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8696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История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0000" y="1800000"/>
            <a:ext cx="5181600" cy="4351338"/>
          </a:xfrm>
          <a:solidFill>
            <a:srgbClr val="BDCADA">
              <a:alpha val="60000"/>
            </a:srgb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Австрийският параход „Радецки“ е построен през 1851 г. в Будапеща в корабостроителницата „Обуда“, гр. Буда, и предназначен за редовни рейсове по река Дунав между пристанищата Галац и Оршова. Наречен е на фелдмаршал Йозеф Радецки.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272557"/>
            <a:ext cx="5181600" cy="3457473"/>
          </a:xfrm>
        </p:spPr>
      </p:pic>
    </p:spTree>
    <p:extLst>
      <p:ext uri="{BB962C8B-B14F-4D97-AF65-F5344CB8AC3E}">
        <p14:creationId xmlns:p14="http://schemas.microsoft.com/office/powerpoint/2010/main" val="1139454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0000" y="1800000"/>
            <a:ext cx="5181600" cy="4351338"/>
          </a:xfrm>
          <a:solidFill>
            <a:srgbClr val="AEBDD0">
              <a:alpha val="60000"/>
            </a:srgb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/>
              <a:t>Параходът „Радецки“ е паметен за българската история, тъй като е използван за преминаване на четата на Христо Ботев от Румъния в България.</a:t>
            </a:r>
          </a:p>
          <a:p>
            <a:pPr marL="0" indent="0">
              <a:buNone/>
            </a:pPr>
            <a:r>
              <a:rPr lang="ru-RU" dirty="0" smtClean="0"/>
              <a:t>На 16 май и 17 май 1876 г. „Радецки“ извършва плаване към Виена и спира на редица румънски пристанища. На палубата му, предрешени като обикновени пътници, от няколко пристанища се качват четниците и самият войвода Христо Ботев. 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599" y="3400527"/>
            <a:ext cx="5181600" cy="3457473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9899" y="196406"/>
            <a:ext cx="5181600" cy="3457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061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0000" y="1800000"/>
            <a:ext cx="5181600" cy="4351338"/>
          </a:xfrm>
          <a:solidFill>
            <a:srgbClr val="BDCADA">
              <a:alpha val="60000"/>
            </a:srgb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 smtClean="0"/>
              <a:t>Христо Ботев връчва на капитан Дагоберт Енглендер </a:t>
            </a:r>
            <a:r>
              <a:rPr lang="ru-RU" dirty="0" err="1" smtClean="0"/>
              <a:t>писмено</a:t>
            </a:r>
            <a:r>
              <a:rPr lang="ru-RU" dirty="0" smtClean="0"/>
              <a:t> </a:t>
            </a:r>
            <a:r>
              <a:rPr lang="ru-RU" dirty="0" err="1" smtClean="0"/>
              <a:t>обръщение</a:t>
            </a:r>
            <a:r>
              <a:rPr lang="ru-RU" dirty="0" smtClean="0"/>
              <a:t>–</a:t>
            </a:r>
            <a:r>
              <a:rPr lang="ru-RU" dirty="0" err="1" smtClean="0"/>
              <a:t>ултиматум</a:t>
            </a:r>
            <a:r>
              <a:rPr lang="ru-RU" dirty="0" smtClean="0"/>
              <a:t> да акостира на българския бряг край Козлодуй, като непременно пояснява:</a:t>
            </a:r>
          </a:p>
          <a:p>
            <a:pPr marL="0" indent="0">
              <a:buNone/>
            </a:pPr>
            <a:r>
              <a:rPr lang="ru-RU" dirty="0" smtClean="0"/>
              <a:t>"…за да се притечем в помощ на нашите въстанали братя, които се сражават тъй храбро под българския лъв за свободата и независимостта на нашето скъпо отечество – България."</a:t>
            </a:r>
          </a:p>
          <a:p>
            <a:pPr marL="0" indent="0">
              <a:buNone/>
            </a:pPr>
            <a:r>
              <a:rPr lang="ru-RU" dirty="0" smtClean="0"/>
              <a:t>Ултиматумът е изпълнен и четата на Христо Ботев слиза на българска земя.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272557"/>
            <a:ext cx="5181600" cy="3457473"/>
          </a:xfrm>
        </p:spPr>
      </p:pic>
    </p:spTree>
    <p:extLst>
      <p:ext uri="{BB962C8B-B14F-4D97-AF65-F5344CB8AC3E}">
        <p14:creationId xmlns:p14="http://schemas.microsoft.com/office/powerpoint/2010/main" val="241206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277" y="0"/>
            <a:ext cx="10058400" cy="6711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594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1063" y="419955"/>
            <a:ext cx="4316677" cy="288034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072" y="3866694"/>
            <a:ext cx="4263514" cy="284487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4226" y="3866693"/>
            <a:ext cx="4263514" cy="284487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073" y="455429"/>
            <a:ext cx="4263514" cy="2844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6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600" y="-102334"/>
            <a:ext cx="12293600" cy="7201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798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DSC_4727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462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0000" y="1800000"/>
            <a:ext cx="5181600" cy="4351338"/>
          </a:xfrm>
          <a:solidFill>
            <a:srgbClr val="AEBDD0">
              <a:alpha val="60000"/>
            </a:srgb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/>
              <a:t>На този параход и знаменития преход на Ботевата чета с него Иван Вазов още същата 1876 година посвещава популярните стихове, превърнали се впоследствие в патриотична песен: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 algn="ctr">
              <a:buNone/>
            </a:pPr>
            <a:r>
              <a:rPr lang="ru-RU" b="1" dirty="0" smtClean="0"/>
              <a:t>Тих бял Дунав се вълнува,</a:t>
            </a:r>
          </a:p>
          <a:p>
            <a:pPr marL="0" indent="0" algn="ctr">
              <a:buNone/>
            </a:pPr>
            <a:r>
              <a:rPr lang="ru-RU" b="1" dirty="0" smtClean="0"/>
              <a:t>весело шуми,</a:t>
            </a:r>
          </a:p>
          <a:p>
            <a:pPr marL="0" indent="0" algn="ctr">
              <a:buNone/>
            </a:pPr>
            <a:r>
              <a:rPr lang="ru-RU" b="1" dirty="0" smtClean="0"/>
              <a:t>и „Радецки“ гордо плува</a:t>
            </a:r>
          </a:p>
          <a:p>
            <a:pPr marL="0" indent="0" algn="ctr">
              <a:buNone/>
            </a:pPr>
            <a:r>
              <a:rPr lang="ru-RU" b="1" dirty="0" smtClean="0"/>
              <a:t>по златнѝ вълни.</a:t>
            </a:r>
            <a:endParaRPr lang="en-US" b="1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272557"/>
            <a:ext cx="5181600" cy="3457473"/>
          </a:xfrm>
        </p:spPr>
      </p:pic>
    </p:spTree>
    <p:extLst>
      <p:ext uri="{BB962C8B-B14F-4D97-AF65-F5344CB8AC3E}">
        <p14:creationId xmlns:p14="http://schemas.microsoft.com/office/powerpoint/2010/main" val="3240850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DSC_470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900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2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Възстановяване (1966 г.)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0000" y="1800000"/>
            <a:ext cx="5181600" cy="4351338"/>
          </a:xfrm>
          <a:solidFill>
            <a:srgbClr val="BDCADA">
              <a:alpha val="60000"/>
            </a:srgb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smtClean="0"/>
              <a:t>Параходът е използван до 1918 г., а през 1924 г. е бракуван и унищожен (Според инж. Иван Алексиев корабът е бракуван и унищожен през 1914 г). </a:t>
            </a:r>
          </a:p>
          <a:p>
            <a:pPr marL="0" indent="0">
              <a:buNone/>
            </a:pPr>
            <a:r>
              <a:rPr lang="ru-RU" dirty="0" smtClean="0"/>
              <a:t>В началото на 1960-те в Народна република България се заражда инициатива за възстановяването му – събирани са доброволни дарения сред учениците и работещите. 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272557"/>
            <a:ext cx="5181600" cy="3457473"/>
          </a:xfrm>
        </p:spPr>
      </p:pic>
    </p:spTree>
    <p:extLst>
      <p:ext uri="{BB962C8B-B14F-4D97-AF65-F5344CB8AC3E}">
        <p14:creationId xmlns:p14="http://schemas.microsoft.com/office/powerpoint/2010/main" val="3813879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0000" y="1800000"/>
            <a:ext cx="5181600" cy="4351338"/>
          </a:xfrm>
          <a:solidFill>
            <a:srgbClr val="AEBDD0">
              <a:alpha val="60000"/>
            </a:srgb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smtClean="0"/>
              <a:t>В периода 1964 и 1966 г. в Русенската корабостроителница е построена реплика на парахода на базата на парния влекач „Пловдив“ (също построен в корабостроителницата Óbuda през 1951 г.) с водни колела, като са ползвани стари чертежи, снимки и спомените на 84-годишния Йожеф Кирали – бояджия на оригиналния параход.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272557"/>
            <a:ext cx="5181600" cy="3457473"/>
          </a:xfrm>
        </p:spPr>
      </p:pic>
    </p:spTree>
    <p:extLst>
      <p:ext uri="{BB962C8B-B14F-4D97-AF65-F5344CB8AC3E}">
        <p14:creationId xmlns:p14="http://schemas.microsoft.com/office/powerpoint/2010/main" val="2117102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DSC_4686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070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6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0000" y="1800000"/>
            <a:ext cx="5181600" cy="4351338"/>
          </a:xfrm>
          <a:solidFill>
            <a:srgbClr val="BDCADA">
              <a:alpha val="60000"/>
            </a:srgb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Днес реставрираният параход функционира като музей на революционното движение, чиято експозиция е разположена в салон 1-ва класа на кораба. Извършва и кратки туристически екскурзии по река Дунав. Намира се в специално пригоден за него пристан до гр. Козлодуй.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7756" y="3598504"/>
            <a:ext cx="4655289" cy="3106287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7755" y="272481"/>
            <a:ext cx="4655289" cy="3106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124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bg-BG" dirty="0" smtClean="0"/>
              <a:t>Източници: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bg-BG" dirty="0"/>
              <a:t>и</a:t>
            </a:r>
            <a:r>
              <a:rPr lang="bg-BG" dirty="0" smtClean="0"/>
              <a:t>нформация - </a:t>
            </a:r>
            <a:r>
              <a:rPr lang="en-US" sz="2400" dirty="0" smtClean="0">
                <a:hlinkClick r:id="rId2"/>
              </a:rPr>
              <a:t>https://bg.wikipedia.org/wiki/%D0%A0%D0%B0%D0%B4%D0%B5%D1%86%D0%BA%D0%B8_(%D0%BA%D0%BE%D1%80%D0%B0%D0%B1)</a:t>
            </a:r>
            <a:endParaRPr lang="bg-BG" sz="24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bg-BG" dirty="0" smtClean="0"/>
              <a:t>снимки и видео: Вероника Титрийска</a:t>
            </a:r>
          </a:p>
          <a:p>
            <a:pPr>
              <a:buFont typeface="Wingdings" panose="05000000000000000000" pitchFamily="2" charset="2"/>
              <a:buChar char="§"/>
            </a:pPr>
            <a:endParaRPr lang="bg-BG" dirty="0"/>
          </a:p>
          <a:p>
            <a:pPr marL="0" indent="0">
              <a:buNone/>
            </a:pPr>
            <a:r>
              <a:rPr lang="bg-BG" dirty="0" smtClean="0"/>
              <a:t>Автор: Вероника Титрийска</a:t>
            </a:r>
          </a:p>
        </p:txBody>
      </p:sp>
    </p:spTree>
    <p:extLst>
      <p:ext uri="{BB962C8B-B14F-4D97-AF65-F5344CB8AC3E}">
        <p14:creationId xmlns:p14="http://schemas.microsoft.com/office/powerpoint/2010/main" val="3238078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По избор 15">
      <a:majorFont>
        <a:latin typeface="Bogdan Rejestrowy"/>
        <a:ea typeface=""/>
        <a:cs typeface=""/>
      </a:majorFont>
      <a:minorFont>
        <a:latin typeface="Bogdan Rejestrow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</TotalTime>
  <Words>411</Words>
  <Application>Microsoft Office PowerPoint</Application>
  <PresentationFormat>Широк екран</PresentationFormat>
  <Paragraphs>24</Paragraphs>
  <Slides>15</Slides>
  <Notes>0</Notes>
  <HiddenSlides>0</HiddenSlides>
  <MMClips>3</MMClips>
  <ScaleCrop>false</ScaleCrop>
  <HeadingPairs>
    <vt:vector size="6" baseType="variant">
      <vt:variant>
        <vt:lpstr>Използвани шрифтове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15</vt:i4>
      </vt:variant>
    </vt:vector>
  </HeadingPairs>
  <TitlesOfParts>
    <vt:vector size="19" baseType="lpstr">
      <vt:lpstr>Arial</vt:lpstr>
      <vt:lpstr>Wingdings</vt:lpstr>
      <vt:lpstr>Bogdan Rejestrowy</vt:lpstr>
      <vt:lpstr>Office Theme</vt:lpstr>
      <vt:lpstr>Параходът-музей „Радецки“</vt:lpstr>
      <vt:lpstr>История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Възстановяване (1966 г.)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Параходът-музей „Радецки“</dc:title>
  <dc:creator>Teacher1PMG</dc:creator>
  <cp:lastModifiedBy>Станислава Каменова</cp:lastModifiedBy>
  <cp:revision>8</cp:revision>
  <dcterms:created xsi:type="dcterms:W3CDTF">2019-06-26T06:21:12Z</dcterms:created>
  <dcterms:modified xsi:type="dcterms:W3CDTF">2019-06-26T07:34:12Z</dcterms:modified>
</cp:coreProperties>
</file>