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3" r:id="rId16"/>
    <p:sldId id="274" r:id="rId17"/>
    <p:sldId id="275" r:id="rId18"/>
    <p:sldId id="281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embeddedFontLst>
    <p:embeddedFont>
      <p:font typeface="EFN Lemon" panose="00000400000000000000" pitchFamily="2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98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4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2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0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1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05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5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8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52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6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1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212AD-D0C9-41F3-BFC9-7525679F60B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37D46-2D2B-4A91-A269-1E7DE5EE2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40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5600" y="0"/>
            <a:ext cx="11480800" cy="2387600"/>
          </a:xfrm>
        </p:spPr>
        <p:txBody>
          <a:bodyPr>
            <a:noAutofit/>
          </a:bodyPr>
          <a:lstStyle/>
          <a:p>
            <a:r>
              <a:rPr lang="ru-RU" sz="4800" dirty="0" smtClean="0"/>
              <a:t>73-ти Национален </a:t>
            </a:r>
            <a:r>
              <a:rPr lang="ru-RU" sz="4800" dirty="0" err="1" smtClean="0"/>
              <a:t>туристически</a:t>
            </a:r>
            <a:r>
              <a:rPr lang="ru-RU" sz="4800" dirty="0" smtClean="0"/>
              <a:t> поход „По </a:t>
            </a:r>
            <a:r>
              <a:rPr lang="ru-RU" sz="4800" dirty="0" err="1" smtClean="0"/>
              <a:t>пътя</a:t>
            </a:r>
            <a:r>
              <a:rPr lang="ru-RU" sz="4800" dirty="0" smtClean="0"/>
              <a:t> на </a:t>
            </a:r>
            <a:r>
              <a:rPr lang="ru-RU" sz="4800" dirty="0" err="1" smtClean="0"/>
              <a:t>Ботевата</a:t>
            </a:r>
            <a:r>
              <a:rPr lang="ru-RU" sz="4800" dirty="0" smtClean="0"/>
              <a:t> чета – </a:t>
            </a:r>
            <a:r>
              <a:rPr lang="ru-RU" sz="4800" dirty="0" err="1" smtClean="0"/>
              <a:t>Козлодуй</a:t>
            </a:r>
            <a:r>
              <a:rPr lang="ru-RU" sz="4800" dirty="0" smtClean="0"/>
              <a:t> – </a:t>
            </a:r>
            <a:r>
              <a:rPr lang="ru-RU" sz="4800" dirty="0" err="1" smtClean="0"/>
              <a:t>Околчица</a:t>
            </a:r>
            <a:r>
              <a:rPr lang="ru-RU" sz="4800" dirty="0" smtClean="0"/>
              <a:t>“ </a:t>
            </a:r>
            <a:endParaRPr lang="en-US" sz="48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8900" y="6175345"/>
            <a:ext cx="3873500" cy="550862"/>
          </a:xfrm>
        </p:spPr>
        <p:txBody>
          <a:bodyPr/>
          <a:lstStyle/>
          <a:p>
            <a:r>
              <a:rPr lang="ru-RU" dirty="0"/>
              <a:t>27 май – 02 </a:t>
            </a:r>
            <a:r>
              <a:rPr lang="ru-RU" dirty="0" err="1"/>
              <a:t>юни</a:t>
            </a:r>
            <a:r>
              <a:rPr lang="ru-RU" dirty="0"/>
              <a:t> 2019 г</a:t>
            </a:r>
            <a:endParaRPr lang="bg-BG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7511898" y="6175345"/>
            <a:ext cx="4498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dirty="0"/>
              <a:t>Дневникът на </a:t>
            </a:r>
            <a:r>
              <a:rPr lang="bg-BG" sz="2800" dirty="0" err="1"/>
              <a:t>Бети</a:t>
            </a:r>
            <a:r>
              <a:rPr lang="bg-BG" sz="2800" dirty="0"/>
              <a:t> и Валя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56671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34951" y="473071"/>
            <a:ext cx="3594099" cy="60534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Всяка година </a:t>
            </a:r>
            <a:r>
              <a:rPr lang="ru-RU" dirty="0" err="1" smtClean="0"/>
              <a:t>походът</a:t>
            </a:r>
            <a:r>
              <a:rPr lang="ru-RU" dirty="0" smtClean="0"/>
              <a:t> се </a:t>
            </a:r>
            <a:r>
              <a:rPr lang="ru-RU" dirty="0" err="1" smtClean="0"/>
              <a:t>провежда</a:t>
            </a:r>
            <a:r>
              <a:rPr lang="ru-RU" dirty="0" smtClean="0"/>
              <a:t> от 27 май до 2 </a:t>
            </a:r>
            <a:r>
              <a:rPr lang="ru-RU" dirty="0" err="1" smtClean="0"/>
              <a:t>юни</a:t>
            </a:r>
            <a:r>
              <a:rPr lang="ru-RU" dirty="0" smtClean="0"/>
              <a:t>, в </a:t>
            </a:r>
            <a:r>
              <a:rPr lang="ru-RU" dirty="0" err="1" smtClean="0"/>
              <a:t>една</a:t>
            </a:r>
            <a:r>
              <a:rPr lang="ru-RU" dirty="0" smtClean="0"/>
              <a:t> </a:t>
            </a:r>
            <a:r>
              <a:rPr lang="ru-RU" dirty="0" err="1" smtClean="0"/>
              <a:t>походна</a:t>
            </a:r>
            <a:r>
              <a:rPr lang="ru-RU" dirty="0" smtClean="0"/>
              <a:t> колона по 120-километровия „</a:t>
            </a:r>
            <a:r>
              <a:rPr lang="ru-RU" dirty="0" err="1" smtClean="0"/>
              <a:t>Ботев</a:t>
            </a:r>
            <a:r>
              <a:rPr lang="ru-RU" dirty="0" smtClean="0"/>
              <a:t> </a:t>
            </a:r>
            <a:r>
              <a:rPr lang="ru-RU" dirty="0" err="1" smtClean="0"/>
              <a:t>път</a:t>
            </a:r>
            <a:r>
              <a:rPr lang="ru-RU" dirty="0" smtClean="0"/>
              <a:t>“ от </a:t>
            </a:r>
            <a:r>
              <a:rPr lang="ru-RU" dirty="0" err="1" smtClean="0"/>
              <a:t>Козлодуйския</a:t>
            </a:r>
            <a:r>
              <a:rPr lang="ru-RU" dirty="0" smtClean="0"/>
              <a:t> </a:t>
            </a:r>
            <a:r>
              <a:rPr lang="ru-RU" dirty="0" err="1" smtClean="0"/>
              <a:t>бряг</a:t>
            </a:r>
            <a:r>
              <a:rPr lang="ru-RU" dirty="0" smtClean="0"/>
              <a:t> до </a:t>
            </a:r>
            <a:r>
              <a:rPr lang="ru-RU" dirty="0" err="1" smtClean="0"/>
              <a:t>връх</a:t>
            </a:r>
            <a:r>
              <a:rPr lang="ru-RU" dirty="0" smtClean="0"/>
              <a:t> </a:t>
            </a:r>
            <a:r>
              <a:rPr lang="ru-RU" dirty="0" err="1" smtClean="0"/>
              <a:t>Околчица</a:t>
            </a:r>
            <a:r>
              <a:rPr lang="ru-RU" dirty="0" smtClean="0"/>
              <a:t>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 smtClean="0"/>
              <a:t>Врачанския</a:t>
            </a:r>
            <a:r>
              <a:rPr lang="ru-RU" dirty="0" smtClean="0"/>
              <a:t> </a:t>
            </a:r>
            <a:r>
              <a:rPr lang="ru-RU" dirty="0" err="1" smtClean="0"/>
              <a:t>балкан</a:t>
            </a:r>
            <a:r>
              <a:rPr lang="ru-RU" dirty="0" smtClean="0"/>
              <a:t> по </a:t>
            </a:r>
            <a:r>
              <a:rPr lang="ru-RU" dirty="0" err="1" smtClean="0"/>
              <a:t>предварително</a:t>
            </a:r>
            <a:r>
              <a:rPr lang="ru-RU" dirty="0" smtClean="0"/>
              <a:t> </a:t>
            </a:r>
            <a:r>
              <a:rPr lang="ru-RU" dirty="0" err="1" smtClean="0"/>
              <a:t>изготвена</a:t>
            </a:r>
            <a:r>
              <a:rPr lang="ru-RU" dirty="0" smtClean="0"/>
              <a:t> </a:t>
            </a:r>
            <a:r>
              <a:rPr lang="ru-RU" dirty="0" err="1" smtClean="0"/>
              <a:t>програма</a:t>
            </a:r>
            <a:r>
              <a:rPr lang="ru-RU" dirty="0" smtClean="0"/>
              <a:t>. </a:t>
            </a:r>
            <a:r>
              <a:rPr lang="ru-RU" dirty="0" err="1" smtClean="0"/>
              <a:t>Тази</a:t>
            </a:r>
            <a:r>
              <a:rPr lang="ru-RU" dirty="0" smtClean="0"/>
              <a:t> година в него </a:t>
            </a:r>
            <a:r>
              <a:rPr lang="ru-RU" dirty="0" err="1" smtClean="0"/>
              <a:t>взеха</a:t>
            </a:r>
            <a:r>
              <a:rPr lang="ru-RU" dirty="0" smtClean="0"/>
              <a:t> участие над 1200 </a:t>
            </a:r>
            <a:r>
              <a:rPr lang="ru-RU" dirty="0" err="1" smtClean="0"/>
              <a:t>човека</a:t>
            </a:r>
            <a:r>
              <a:rPr lang="ru-RU" dirty="0" smtClean="0"/>
              <a:t> от </a:t>
            </a:r>
            <a:r>
              <a:rPr lang="ru-RU" dirty="0" err="1" smtClean="0"/>
              <a:t>цяла</a:t>
            </a:r>
            <a:r>
              <a:rPr lang="ru-RU" dirty="0" smtClean="0"/>
              <a:t> </a:t>
            </a:r>
            <a:r>
              <a:rPr lang="ru-RU" dirty="0" err="1" smtClean="0"/>
              <a:t>България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73" y="526412"/>
            <a:ext cx="7929033" cy="59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36700" y="365125"/>
            <a:ext cx="3581400" cy="1325563"/>
          </a:xfrm>
        </p:spPr>
        <p:txBody>
          <a:bodyPr/>
          <a:lstStyle/>
          <a:p>
            <a:pPr algn="ctr"/>
            <a:r>
              <a:rPr lang="bg-BG" dirty="0" smtClean="0"/>
              <a:t>Ден 1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66700" y="1690688"/>
            <a:ext cx="6477000" cy="49395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 smtClean="0"/>
              <a:t>Тръгнахме</a:t>
            </a:r>
            <a:r>
              <a:rPr lang="ru-RU" dirty="0" smtClean="0"/>
              <a:t> с автобус от </a:t>
            </a:r>
            <a:r>
              <a:rPr lang="ru-RU" dirty="0" err="1" smtClean="0"/>
              <a:t>Враца</a:t>
            </a:r>
            <a:r>
              <a:rPr lang="ru-RU" dirty="0" smtClean="0"/>
              <a:t> до </a:t>
            </a:r>
            <a:r>
              <a:rPr lang="ru-RU" dirty="0" err="1" smtClean="0"/>
              <a:t>Козлодуй</a:t>
            </a:r>
            <a:r>
              <a:rPr lang="ru-RU" dirty="0" smtClean="0"/>
              <a:t>. </a:t>
            </a:r>
            <a:r>
              <a:rPr lang="ru-RU" dirty="0" err="1" smtClean="0"/>
              <a:t>Още</a:t>
            </a:r>
            <a:r>
              <a:rPr lang="ru-RU" dirty="0" smtClean="0"/>
              <a:t> по </a:t>
            </a:r>
            <a:r>
              <a:rPr lang="ru-RU" dirty="0" err="1" smtClean="0"/>
              <a:t>пътя</a:t>
            </a:r>
            <a:r>
              <a:rPr lang="ru-RU" dirty="0" smtClean="0"/>
              <a:t> се </a:t>
            </a:r>
            <a:r>
              <a:rPr lang="ru-RU" dirty="0" err="1" smtClean="0"/>
              <a:t>усещаше</a:t>
            </a:r>
            <a:r>
              <a:rPr lang="ru-RU" dirty="0" smtClean="0"/>
              <a:t> </a:t>
            </a:r>
            <a:r>
              <a:rPr lang="ru-RU" dirty="0" err="1" smtClean="0"/>
              <a:t>приповдигнато</a:t>
            </a:r>
            <a:r>
              <a:rPr lang="ru-RU" dirty="0" smtClean="0"/>
              <a:t> настроение. И </a:t>
            </a:r>
            <a:r>
              <a:rPr lang="ru-RU" dirty="0" err="1" smtClean="0"/>
              <a:t>песните</a:t>
            </a:r>
            <a:r>
              <a:rPr lang="ru-RU" dirty="0" smtClean="0"/>
              <a:t> не </a:t>
            </a:r>
            <a:r>
              <a:rPr lang="ru-RU" dirty="0" err="1" smtClean="0"/>
              <a:t>закъсняха</a:t>
            </a:r>
            <a:r>
              <a:rPr lang="ru-RU" dirty="0" smtClean="0"/>
              <a:t>. След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пристигнахме</a:t>
            </a:r>
            <a:r>
              <a:rPr lang="ru-RU" dirty="0" smtClean="0"/>
              <a:t> </a:t>
            </a:r>
            <a:r>
              <a:rPr lang="ru-RU" dirty="0" err="1" smtClean="0"/>
              <a:t>забихме</a:t>
            </a:r>
            <a:r>
              <a:rPr lang="ru-RU" dirty="0" smtClean="0"/>
              <a:t> </a:t>
            </a:r>
            <a:r>
              <a:rPr lang="ru-RU" dirty="0" err="1" smtClean="0"/>
              <a:t>колчетата</a:t>
            </a:r>
            <a:r>
              <a:rPr lang="ru-RU" dirty="0" smtClean="0"/>
              <a:t> и </a:t>
            </a:r>
            <a:r>
              <a:rPr lang="ru-RU" dirty="0" err="1" smtClean="0"/>
              <a:t>опънахме</a:t>
            </a:r>
            <a:r>
              <a:rPr lang="ru-RU" dirty="0" smtClean="0"/>
              <a:t> </a:t>
            </a:r>
            <a:r>
              <a:rPr lang="ru-RU" dirty="0" err="1" smtClean="0"/>
              <a:t>въжетата</a:t>
            </a:r>
            <a:r>
              <a:rPr lang="ru-RU" dirty="0" smtClean="0"/>
              <a:t>. </a:t>
            </a:r>
            <a:r>
              <a:rPr lang="ru-RU" dirty="0" err="1" smtClean="0"/>
              <a:t>Настанихме</a:t>
            </a:r>
            <a:r>
              <a:rPr lang="ru-RU" dirty="0" smtClean="0"/>
              <a:t> се на </a:t>
            </a:r>
            <a:r>
              <a:rPr lang="ru-RU" dirty="0" err="1" smtClean="0"/>
              <a:t>ограденото</a:t>
            </a:r>
            <a:r>
              <a:rPr lang="ru-RU" dirty="0" smtClean="0"/>
              <a:t> </a:t>
            </a:r>
            <a:r>
              <a:rPr lang="ru-RU" dirty="0" err="1" smtClean="0"/>
              <a:t>място</a:t>
            </a:r>
            <a:r>
              <a:rPr lang="ru-RU" dirty="0" smtClean="0"/>
              <a:t> и </a:t>
            </a:r>
            <a:r>
              <a:rPr lang="ru-RU" dirty="0" err="1" smtClean="0"/>
              <a:t>започнахме</a:t>
            </a:r>
            <a:r>
              <a:rPr lang="ru-RU" dirty="0" smtClean="0"/>
              <a:t> да </a:t>
            </a:r>
            <a:r>
              <a:rPr lang="ru-RU" dirty="0" err="1" smtClean="0"/>
              <a:t>разпъваме</a:t>
            </a:r>
            <a:r>
              <a:rPr lang="ru-RU" dirty="0" smtClean="0"/>
              <a:t> </a:t>
            </a:r>
            <a:r>
              <a:rPr lang="ru-RU" dirty="0" err="1" smtClean="0"/>
              <a:t>палатките</a:t>
            </a:r>
            <a:r>
              <a:rPr lang="ru-RU" dirty="0" smtClean="0"/>
              <a:t>. </a:t>
            </a:r>
            <a:r>
              <a:rPr lang="ru-RU" dirty="0" err="1" smtClean="0"/>
              <a:t>Бившите</a:t>
            </a:r>
            <a:r>
              <a:rPr lang="ru-RU" dirty="0" smtClean="0"/>
              <a:t> </a:t>
            </a:r>
            <a:r>
              <a:rPr lang="ru-RU" dirty="0" err="1" smtClean="0"/>
              <a:t>походници</a:t>
            </a:r>
            <a:r>
              <a:rPr lang="ru-RU" dirty="0" smtClean="0"/>
              <a:t> </a:t>
            </a:r>
            <a:r>
              <a:rPr lang="ru-RU" dirty="0" err="1" smtClean="0"/>
              <a:t>помагаха</a:t>
            </a:r>
            <a:r>
              <a:rPr lang="ru-RU" dirty="0" smtClean="0"/>
              <a:t> на </a:t>
            </a:r>
            <a:r>
              <a:rPr lang="ru-RU" dirty="0" err="1" smtClean="0"/>
              <a:t>новите</a:t>
            </a:r>
            <a:r>
              <a:rPr lang="ru-RU" dirty="0" smtClean="0"/>
              <a:t>. </a:t>
            </a:r>
            <a:r>
              <a:rPr lang="ru-RU" dirty="0" err="1" smtClean="0"/>
              <a:t>Слънцето</a:t>
            </a:r>
            <a:r>
              <a:rPr lang="ru-RU" dirty="0" smtClean="0"/>
              <a:t> </a:t>
            </a:r>
            <a:r>
              <a:rPr lang="ru-RU" dirty="0" err="1" smtClean="0"/>
              <a:t>напичаше</a:t>
            </a:r>
            <a:r>
              <a:rPr lang="ru-RU" dirty="0" smtClean="0"/>
              <a:t> </a:t>
            </a:r>
            <a:r>
              <a:rPr lang="ru-RU" dirty="0" err="1" smtClean="0"/>
              <a:t>безмилостно</a:t>
            </a:r>
            <a:r>
              <a:rPr lang="ru-RU" dirty="0" smtClean="0"/>
              <a:t> над </a:t>
            </a:r>
            <a:r>
              <a:rPr lang="ru-RU" dirty="0" err="1" smtClean="0"/>
              <a:t>главите</a:t>
            </a:r>
            <a:r>
              <a:rPr lang="ru-RU" dirty="0" smtClean="0"/>
              <a:t> ни. </a:t>
            </a:r>
            <a:r>
              <a:rPr lang="ru-RU" dirty="0" err="1" smtClean="0"/>
              <a:t>Бяхме</a:t>
            </a:r>
            <a:r>
              <a:rPr lang="ru-RU" dirty="0" smtClean="0"/>
              <a:t> </a:t>
            </a:r>
            <a:r>
              <a:rPr lang="ru-RU" dirty="0" err="1" smtClean="0"/>
              <a:t>огладнели</a:t>
            </a:r>
            <a:r>
              <a:rPr lang="ru-RU" dirty="0" smtClean="0"/>
              <a:t> и се </a:t>
            </a:r>
            <a:r>
              <a:rPr lang="ru-RU" dirty="0" err="1" smtClean="0"/>
              <a:t>отбихме</a:t>
            </a:r>
            <a:r>
              <a:rPr lang="ru-RU" dirty="0" smtClean="0"/>
              <a:t> </a:t>
            </a:r>
            <a:r>
              <a:rPr lang="ru-RU" dirty="0" err="1" smtClean="0"/>
              <a:t>наблизо</a:t>
            </a:r>
            <a:r>
              <a:rPr lang="ru-RU" dirty="0" smtClean="0"/>
              <a:t> да си </a:t>
            </a:r>
            <a:r>
              <a:rPr lang="ru-RU" dirty="0" err="1" smtClean="0"/>
              <a:t>вземем</a:t>
            </a:r>
            <a:r>
              <a:rPr lang="ru-RU" dirty="0" smtClean="0"/>
              <a:t> </a:t>
            </a:r>
            <a:r>
              <a:rPr lang="ru-RU" dirty="0" err="1" smtClean="0"/>
              <a:t>нещо</a:t>
            </a:r>
            <a:r>
              <a:rPr lang="ru-RU" dirty="0" smtClean="0"/>
              <a:t> за </a:t>
            </a:r>
            <a:r>
              <a:rPr lang="ru-RU" dirty="0" err="1" smtClean="0"/>
              <a:t>хапване</a:t>
            </a:r>
            <a:r>
              <a:rPr lang="ru-RU" dirty="0" smtClean="0"/>
              <a:t>. </a:t>
            </a:r>
            <a:endParaRPr lang="en-US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80" y="361473"/>
            <a:ext cx="4701540" cy="626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707864" y="371743"/>
            <a:ext cx="5798906" cy="6208766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Имахме</a:t>
            </a:r>
            <a:r>
              <a:rPr lang="ru-RU" dirty="0" smtClean="0"/>
              <a:t> свободно </a:t>
            </a:r>
            <a:r>
              <a:rPr lang="ru-RU" dirty="0" err="1" smtClean="0"/>
              <a:t>време</a:t>
            </a:r>
            <a:r>
              <a:rPr lang="ru-RU" dirty="0" smtClean="0"/>
              <a:t> до </a:t>
            </a:r>
            <a:r>
              <a:rPr lang="ru-RU" dirty="0" err="1" smtClean="0"/>
              <a:t>вечерта</a:t>
            </a:r>
            <a:r>
              <a:rPr lang="ru-RU" dirty="0" smtClean="0"/>
              <a:t> </a:t>
            </a:r>
            <a:r>
              <a:rPr lang="ru-RU" dirty="0" err="1" smtClean="0"/>
              <a:t>затова</a:t>
            </a:r>
            <a:r>
              <a:rPr lang="ru-RU" dirty="0" smtClean="0"/>
              <a:t> </a:t>
            </a:r>
            <a:r>
              <a:rPr lang="ru-RU" dirty="0" err="1" smtClean="0"/>
              <a:t>всеки</a:t>
            </a:r>
            <a:r>
              <a:rPr lang="ru-RU" dirty="0" smtClean="0"/>
              <a:t> </a:t>
            </a:r>
            <a:r>
              <a:rPr lang="ru-RU" dirty="0" err="1" smtClean="0"/>
              <a:t>го</a:t>
            </a:r>
            <a:r>
              <a:rPr lang="ru-RU" dirty="0" smtClean="0"/>
              <a:t> </a:t>
            </a:r>
            <a:r>
              <a:rPr lang="ru-RU" dirty="0" err="1" smtClean="0"/>
              <a:t>оползотвори</a:t>
            </a:r>
            <a:r>
              <a:rPr lang="ru-RU" dirty="0" smtClean="0"/>
              <a:t> по различен начин – </a:t>
            </a:r>
            <a:r>
              <a:rPr lang="ru-RU" dirty="0" err="1" smtClean="0"/>
              <a:t>едни</a:t>
            </a:r>
            <a:r>
              <a:rPr lang="ru-RU" dirty="0" smtClean="0"/>
              <a:t> </a:t>
            </a:r>
            <a:r>
              <a:rPr lang="ru-RU" dirty="0" err="1" smtClean="0"/>
              <a:t>спяха</a:t>
            </a:r>
            <a:r>
              <a:rPr lang="ru-RU" dirty="0" smtClean="0"/>
              <a:t> в </a:t>
            </a:r>
            <a:r>
              <a:rPr lang="ru-RU" dirty="0" err="1" smtClean="0"/>
              <a:t>нагорещените</a:t>
            </a:r>
            <a:r>
              <a:rPr lang="ru-RU" dirty="0" smtClean="0"/>
              <a:t> палатки, </a:t>
            </a:r>
            <a:r>
              <a:rPr lang="ru-RU" dirty="0" err="1" smtClean="0"/>
              <a:t>други</a:t>
            </a:r>
            <a:r>
              <a:rPr lang="ru-RU" dirty="0" smtClean="0"/>
              <a:t> се </a:t>
            </a:r>
            <a:r>
              <a:rPr lang="ru-RU" dirty="0" err="1" smtClean="0"/>
              <a:t>излежаваха</a:t>
            </a:r>
            <a:r>
              <a:rPr lang="ru-RU" dirty="0" smtClean="0"/>
              <a:t> на </a:t>
            </a:r>
            <a:r>
              <a:rPr lang="ru-RU" dirty="0" err="1" smtClean="0"/>
              <a:t>тревата</a:t>
            </a:r>
            <a:r>
              <a:rPr lang="ru-RU" dirty="0" smtClean="0"/>
              <a:t>, трети </a:t>
            </a:r>
            <a:r>
              <a:rPr lang="ru-RU" dirty="0" err="1" smtClean="0"/>
              <a:t>играеха</a:t>
            </a:r>
            <a:r>
              <a:rPr lang="ru-RU" dirty="0" smtClean="0"/>
              <a:t> на волейбол... </a:t>
            </a:r>
            <a:r>
              <a:rPr lang="ru-RU" dirty="0" err="1" smtClean="0"/>
              <a:t>Привечер</a:t>
            </a:r>
            <a:r>
              <a:rPr lang="ru-RU" dirty="0" smtClean="0"/>
              <a:t> </a:t>
            </a:r>
            <a:r>
              <a:rPr lang="ru-RU" dirty="0" err="1" smtClean="0"/>
              <a:t>имаше</a:t>
            </a:r>
            <a:r>
              <a:rPr lang="ru-RU" dirty="0" smtClean="0"/>
              <a:t> </a:t>
            </a:r>
            <a:r>
              <a:rPr lang="ru-RU" dirty="0" err="1" smtClean="0"/>
              <a:t>организирана</a:t>
            </a:r>
            <a:r>
              <a:rPr lang="ru-RU" dirty="0" smtClean="0"/>
              <a:t> </a:t>
            </a:r>
            <a:r>
              <a:rPr lang="ru-RU" dirty="0" err="1" smtClean="0"/>
              <a:t>програма</a:t>
            </a:r>
            <a:r>
              <a:rPr lang="ru-RU" dirty="0" smtClean="0"/>
              <a:t>. </a:t>
            </a:r>
            <a:r>
              <a:rPr lang="ru-RU" dirty="0" err="1" smtClean="0"/>
              <a:t>Облякохме</a:t>
            </a:r>
            <a:r>
              <a:rPr lang="ru-RU" dirty="0" smtClean="0"/>
              <a:t> </a:t>
            </a:r>
            <a:r>
              <a:rPr lang="ru-RU" dirty="0" err="1" smtClean="0"/>
              <a:t>униформите</a:t>
            </a:r>
            <a:r>
              <a:rPr lang="ru-RU" dirty="0" smtClean="0"/>
              <a:t> и се </a:t>
            </a:r>
            <a:r>
              <a:rPr lang="ru-RU" dirty="0" err="1" smtClean="0"/>
              <a:t>запътихме</a:t>
            </a:r>
            <a:r>
              <a:rPr lang="ru-RU" dirty="0" smtClean="0"/>
              <a:t> </a:t>
            </a:r>
            <a:r>
              <a:rPr lang="ru-RU" dirty="0" err="1" smtClean="0"/>
              <a:t>надолу</a:t>
            </a:r>
            <a:r>
              <a:rPr lang="ru-RU" dirty="0" smtClean="0"/>
              <a:t> по </a:t>
            </a:r>
            <a:r>
              <a:rPr lang="ru-RU" dirty="0" err="1" smtClean="0"/>
              <a:t>пътя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пристанището</a:t>
            </a:r>
            <a:r>
              <a:rPr lang="ru-RU" dirty="0" smtClean="0"/>
              <a:t>. 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05" y="294776"/>
            <a:ext cx="4772025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6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41409" y="322110"/>
            <a:ext cx="10713377" cy="2175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Беше</a:t>
            </a:r>
            <a:r>
              <a:rPr lang="ru-RU" dirty="0" smtClean="0"/>
              <a:t> </a:t>
            </a:r>
            <a:r>
              <a:rPr lang="ru-RU" dirty="0" err="1" smtClean="0"/>
              <a:t>инсценирано</a:t>
            </a:r>
            <a:r>
              <a:rPr lang="ru-RU" dirty="0" smtClean="0"/>
              <a:t> </a:t>
            </a:r>
            <a:r>
              <a:rPr lang="ru-RU" dirty="0" err="1" smtClean="0"/>
              <a:t>слизането</a:t>
            </a:r>
            <a:r>
              <a:rPr lang="ru-RU" dirty="0" smtClean="0"/>
              <a:t> на </a:t>
            </a:r>
            <a:r>
              <a:rPr lang="ru-RU" dirty="0" err="1" smtClean="0"/>
              <a:t>Ботев</a:t>
            </a:r>
            <a:r>
              <a:rPr lang="ru-RU" dirty="0" smtClean="0"/>
              <a:t> и </a:t>
            </a:r>
            <a:r>
              <a:rPr lang="ru-RU" dirty="0" err="1" smtClean="0"/>
              <a:t>четата</a:t>
            </a:r>
            <a:r>
              <a:rPr lang="ru-RU" dirty="0" smtClean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 на </a:t>
            </a:r>
            <a:r>
              <a:rPr lang="ru-RU" dirty="0" err="1" smtClean="0"/>
              <a:t>Козлодуския</a:t>
            </a:r>
            <a:r>
              <a:rPr lang="ru-RU" dirty="0" smtClean="0"/>
              <a:t> </a:t>
            </a:r>
            <a:r>
              <a:rPr lang="ru-RU" dirty="0" err="1" smtClean="0"/>
              <a:t>бряг</a:t>
            </a:r>
            <a:r>
              <a:rPr lang="ru-RU" dirty="0" smtClean="0"/>
              <a:t>. След </a:t>
            </a:r>
            <a:r>
              <a:rPr lang="ru-RU" dirty="0" err="1" smtClean="0"/>
              <a:t>това</a:t>
            </a:r>
            <a:r>
              <a:rPr lang="ru-RU" dirty="0" smtClean="0"/>
              <a:t> се </a:t>
            </a:r>
            <a:r>
              <a:rPr lang="ru-RU" dirty="0" err="1" smtClean="0"/>
              <a:t>насочихме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сцената</a:t>
            </a:r>
            <a:r>
              <a:rPr lang="ru-RU" dirty="0" smtClean="0"/>
              <a:t>, </a:t>
            </a:r>
            <a:r>
              <a:rPr lang="ru-RU" dirty="0" err="1" smtClean="0"/>
              <a:t>където</a:t>
            </a:r>
            <a:r>
              <a:rPr lang="ru-RU" dirty="0" smtClean="0"/>
              <a:t> ни </a:t>
            </a:r>
            <a:r>
              <a:rPr lang="ru-RU" dirty="0" err="1" smtClean="0"/>
              <a:t>очакваше</a:t>
            </a:r>
            <a:r>
              <a:rPr lang="ru-RU" dirty="0" smtClean="0"/>
              <a:t> </a:t>
            </a:r>
            <a:r>
              <a:rPr lang="ru-RU" dirty="0" err="1" smtClean="0"/>
              <a:t>отдаване</a:t>
            </a:r>
            <a:r>
              <a:rPr lang="ru-RU" dirty="0" smtClean="0"/>
              <a:t> на </a:t>
            </a:r>
            <a:r>
              <a:rPr lang="ru-RU" dirty="0" err="1" smtClean="0"/>
              <a:t>почит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загиналите</a:t>
            </a:r>
            <a:r>
              <a:rPr lang="ru-RU" dirty="0" smtClean="0"/>
              <a:t>, заря и </a:t>
            </a:r>
            <a:r>
              <a:rPr lang="ru-RU" dirty="0" err="1" smtClean="0"/>
              <a:t>музика</a:t>
            </a:r>
            <a:r>
              <a:rPr lang="ru-RU" dirty="0" smtClean="0"/>
              <a:t>. </a:t>
            </a:r>
            <a:r>
              <a:rPr lang="ru-RU" dirty="0" err="1" smtClean="0"/>
              <a:t>Всичкото</a:t>
            </a:r>
            <a:r>
              <a:rPr lang="ru-RU" dirty="0" smtClean="0"/>
              <a:t> </a:t>
            </a:r>
            <a:r>
              <a:rPr lang="ru-RU" dirty="0" err="1" smtClean="0"/>
              <a:t>това</a:t>
            </a:r>
            <a:r>
              <a:rPr lang="ru-RU" dirty="0" smtClean="0"/>
              <a:t> веселие и </a:t>
            </a:r>
            <a:r>
              <a:rPr lang="ru-RU" dirty="0" err="1" smtClean="0"/>
              <a:t>горещина</a:t>
            </a:r>
            <a:r>
              <a:rPr lang="ru-RU" dirty="0" smtClean="0"/>
              <a:t> </a:t>
            </a:r>
            <a:r>
              <a:rPr lang="ru-RU" dirty="0" err="1" smtClean="0"/>
              <a:t>бяха</a:t>
            </a:r>
            <a:r>
              <a:rPr lang="ru-RU" dirty="0" smtClean="0"/>
              <a:t> </a:t>
            </a:r>
            <a:r>
              <a:rPr lang="ru-RU" dirty="0" err="1" smtClean="0"/>
              <a:t>изморителни</a:t>
            </a:r>
            <a:r>
              <a:rPr lang="ru-RU" dirty="0" smtClean="0"/>
              <a:t>.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полунощ</a:t>
            </a:r>
            <a:r>
              <a:rPr lang="ru-RU" dirty="0" smtClean="0"/>
              <a:t> си </a:t>
            </a:r>
            <a:r>
              <a:rPr lang="ru-RU" dirty="0" err="1" smtClean="0"/>
              <a:t>легнахме</a:t>
            </a:r>
            <a:r>
              <a:rPr lang="ru-RU" dirty="0" smtClean="0"/>
              <a:t> и </a:t>
            </a:r>
            <a:r>
              <a:rPr lang="ru-RU" dirty="0" err="1" smtClean="0"/>
              <a:t>заспахме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540" y="2321178"/>
            <a:ext cx="7524273" cy="42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3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366260" y="-18256"/>
            <a:ext cx="2311400" cy="662781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Ден 2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03200" y="644525"/>
            <a:ext cx="4483100" cy="60674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Рано пиле, рано </a:t>
            </a:r>
            <a:r>
              <a:rPr lang="ru-RU" dirty="0" err="1" smtClean="0"/>
              <a:t>пее</a:t>
            </a:r>
            <a:r>
              <a:rPr lang="ru-RU" dirty="0" smtClean="0"/>
              <a:t>. </a:t>
            </a:r>
            <a:r>
              <a:rPr lang="ru-RU" dirty="0" err="1" smtClean="0"/>
              <a:t>Станахме</a:t>
            </a:r>
            <a:r>
              <a:rPr lang="ru-RU" dirty="0" smtClean="0"/>
              <a:t> в 5. </a:t>
            </a:r>
            <a:r>
              <a:rPr lang="ru-RU" dirty="0" err="1" smtClean="0"/>
              <a:t>Лагерниците</a:t>
            </a:r>
            <a:r>
              <a:rPr lang="ru-RU" dirty="0" smtClean="0"/>
              <a:t> </a:t>
            </a:r>
            <a:r>
              <a:rPr lang="ru-RU" dirty="0" err="1" smtClean="0"/>
              <a:t>започнаха</a:t>
            </a:r>
            <a:r>
              <a:rPr lang="ru-RU" dirty="0" smtClean="0"/>
              <a:t> да се оправят и да </a:t>
            </a:r>
            <a:r>
              <a:rPr lang="ru-RU" dirty="0" err="1" smtClean="0"/>
              <a:t>събират</a:t>
            </a:r>
            <a:r>
              <a:rPr lang="ru-RU" dirty="0" smtClean="0"/>
              <a:t> багажа си. Постепенно </a:t>
            </a:r>
            <a:r>
              <a:rPr lang="ru-RU" dirty="0" err="1" smtClean="0"/>
              <a:t>палатките</a:t>
            </a:r>
            <a:r>
              <a:rPr lang="ru-RU" dirty="0" smtClean="0"/>
              <a:t> </a:t>
            </a:r>
            <a:r>
              <a:rPr lang="ru-RU" dirty="0" err="1" smtClean="0"/>
              <a:t>падаха</a:t>
            </a:r>
            <a:r>
              <a:rPr lang="ru-RU" dirty="0" smtClean="0"/>
              <a:t> </a:t>
            </a:r>
            <a:r>
              <a:rPr lang="ru-RU" dirty="0" err="1" smtClean="0"/>
              <a:t>една</a:t>
            </a:r>
            <a:r>
              <a:rPr lang="ru-RU" dirty="0" smtClean="0"/>
              <a:t> по </a:t>
            </a:r>
            <a:r>
              <a:rPr lang="ru-RU" dirty="0" err="1" smtClean="0"/>
              <a:t>една</a:t>
            </a:r>
            <a:r>
              <a:rPr lang="ru-RU" dirty="0" smtClean="0"/>
              <a:t>. В 6 часа ни чакаше закуска. И така половин час по-късно се наредихме в строй и потеглихме към Софрониево. </a:t>
            </a:r>
            <a:r>
              <a:rPr lang="ru-RU" dirty="0" err="1" smtClean="0"/>
              <a:t>Слънцето</a:t>
            </a:r>
            <a:r>
              <a:rPr lang="ru-RU" dirty="0" smtClean="0"/>
              <a:t> </a:t>
            </a:r>
            <a:r>
              <a:rPr lang="ru-RU" dirty="0" err="1" smtClean="0"/>
              <a:t>отново</a:t>
            </a:r>
            <a:r>
              <a:rPr lang="ru-RU" dirty="0" smtClean="0"/>
              <a:t> не ни </a:t>
            </a:r>
            <a:r>
              <a:rPr lang="ru-RU" dirty="0" err="1" smtClean="0"/>
              <a:t>жалеше</a:t>
            </a:r>
            <a:r>
              <a:rPr lang="ru-RU" dirty="0" smtClean="0"/>
              <a:t>. Като за </a:t>
            </a:r>
            <a:r>
              <a:rPr lang="ru-RU" dirty="0" err="1" smtClean="0"/>
              <a:t>първи</a:t>
            </a:r>
            <a:r>
              <a:rPr lang="ru-RU" dirty="0" smtClean="0"/>
              <a:t> </a:t>
            </a:r>
            <a:r>
              <a:rPr lang="ru-RU" dirty="0" err="1" smtClean="0"/>
              <a:t>преход</a:t>
            </a:r>
            <a:r>
              <a:rPr lang="ru-RU" dirty="0" smtClean="0"/>
              <a:t> на </a:t>
            </a:r>
            <a:r>
              <a:rPr lang="ru-RU" dirty="0" err="1" smtClean="0"/>
              <a:t>всички</a:t>
            </a:r>
            <a:r>
              <a:rPr lang="ru-RU" dirty="0" smtClean="0"/>
              <a:t> ни </a:t>
            </a:r>
            <a:r>
              <a:rPr lang="ru-RU" dirty="0" err="1" smtClean="0"/>
              <a:t>беше</a:t>
            </a:r>
            <a:r>
              <a:rPr lang="ru-RU" dirty="0" smtClean="0"/>
              <a:t> </a:t>
            </a:r>
            <a:r>
              <a:rPr lang="ru-RU" dirty="0" err="1" smtClean="0"/>
              <a:t>малко</a:t>
            </a:r>
            <a:r>
              <a:rPr lang="ru-RU" dirty="0" smtClean="0"/>
              <a:t> трудно. Но не се </a:t>
            </a:r>
            <a:r>
              <a:rPr lang="ru-RU" dirty="0" err="1" smtClean="0"/>
              <a:t>отказахме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00" y="763587"/>
            <a:ext cx="73025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1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5099" y="259007"/>
            <a:ext cx="4749801" cy="64161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Стигнахме в ранния следобед. За наше щастие имаше подвижни бани, но пък и големи опашки пред тях. Затова отидохме в късния следобед, когато хората значително бяха намалели. Беше освежаващо. </a:t>
            </a:r>
            <a:r>
              <a:rPr lang="ru-RU" dirty="0" smtClean="0"/>
              <a:t>Вечерта разпънахме шатрата и се събрахме под нея. </a:t>
            </a:r>
            <a:r>
              <a:rPr lang="ru-RU" dirty="0" err="1" smtClean="0"/>
              <a:t>Вечеряхме</a:t>
            </a:r>
            <a:r>
              <a:rPr lang="ru-RU" dirty="0" smtClean="0"/>
              <a:t> и си </a:t>
            </a:r>
            <a:r>
              <a:rPr lang="ru-RU" dirty="0" err="1" smtClean="0"/>
              <a:t>говорехме</a:t>
            </a:r>
            <a:r>
              <a:rPr lang="ru-RU" dirty="0" smtClean="0"/>
              <a:t>. По </a:t>
            </a:r>
            <a:r>
              <a:rPr lang="ru-RU" dirty="0" err="1" smtClean="0"/>
              <a:t>едно</a:t>
            </a:r>
            <a:r>
              <a:rPr lang="ru-RU" dirty="0" smtClean="0"/>
              <a:t> </a:t>
            </a:r>
            <a:r>
              <a:rPr lang="ru-RU" dirty="0" err="1" smtClean="0"/>
              <a:t>време</a:t>
            </a:r>
            <a:r>
              <a:rPr lang="ru-RU" dirty="0" smtClean="0"/>
              <a:t> </a:t>
            </a:r>
            <a:r>
              <a:rPr lang="ru-RU" dirty="0" err="1" smtClean="0"/>
              <a:t>едно</a:t>
            </a:r>
            <a:r>
              <a:rPr lang="ru-RU" dirty="0" smtClean="0"/>
              <a:t> от </a:t>
            </a:r>
            <a:r>
              <a:rPr lang="ru-RU" dirty="0" err="1" smtClean="0"/>
              <a:t>момчетата</a:t>
            </a:r>
            <a:r>
              <a:rPr lang="ru-RU" dirty="0" smtClean="0"/>
              <a:t> </a:t>
            </a:r>
            <a:r>
              <a:rPr lang="ru-RU" dirty="0" err="1" smtClean="0"/>
              <a:t>взе</a:t>
            </a:r>
            <a:r>
              <a:rPr lang="ru-RU" dirty="0" smtClean="0"/>
              <a:t> </a:t>
            </a:r>
            <a:r>
              <a:rPr lang="ru-RU" dirty="0" err="1" smtClean="0"/>
              <a:t>китарата</a:t>
            </a:r>
            <a:r>
              <a:rPr lang="ru-RU" dirty="0" smtClean="0"/>
              <a:t> и </a:t>
            </a:r>
            <a:r>
              <a:rPr lang="ru-RU" dirty="0" err="1" smtClean="0"/>
              <a:t>засвири</a:t>
            </a:r>
            <a:r>
              <a:rPr lang="ru-RU" dirty="0" smtClean="0"/>
              <a:t>, а </a:t>
            </a:r>
            <a:r>
              <a:rPr lang="ru-RU" dirty="0" err="1" smtClean="0"/>
              <a:t>ние</a:t>
            </a:r>
            <a:r>
              <a:rPr lang="ru-RU" dirty="0" smtClean="0"/>
              <a:t> </a:t>
            </a:r>
            <a:r>
              <a:rPr lang="ru-RU" dirty="0" err="1" smtClean="0"/>
              <a:t>пеехме</a:t>
            </a:r>
            <a:r>
              <a:rPr lang="ru-RU" dirty="0" smtClean="0"/>
              <a:t>. </a:t>
            </a:r>
            <a:r>
              <a:rPr lang="ru-RU" dirty="0" err="1" smtClean="0"/>
              <a:t>По-късно</a:t>
            </a:r>
            <a:r>
              <a:rPr lang="ru-RU" dirty="0" smtClean="0"/>
              <a:t> </a:t>
            </a:r>
            <a:r>
              <a:rPr lang="ru-RU" dirty="0" err="1" smtClean="0"/>
              <a:t>отново</a:t>
            </a:r>
            <a:r>
              <a:rPr lang="ru-RU" dirty="0" smtClean="0"/>
              <a:t> </a:t>
            </a:r>
            <a:r>
              <a:rPr lang="ru-RU" dirty="0" err="1" smtClean="0"/>
              <a:t>топката</a:t>
            </a:r>
            <a:r>
              <a:rPr lang="ru-RU" dirty="0" smtClean="0"/>
              <a:t> </a:t>
            </a:r>
            <a:r>
              <a:rPr lang="ru-RU" dirty="0" err="1" smtClean="0"/>
              <a:t>беше</a:t>
            </a:r>
            <a:r>
              <a:rPr lang="ru-RU" dirty="0" smtClean="0"/>
              <a:t>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 smtClean="0"/>
              <a:t>въздуха</a:t>
            </a:r>
            <a:r>
              <a:rPr lang="ru-RU" dirty="0" smtClean="0"/>
              <a:t>. </a:t>
            </a:r>
            <a:r>
              <a:rPr lang="ru-RU" dirty="0" err="1" smtClean="0"/>
              <a:t>Изморени</a:t>
            </a:r>
            <a:r>
              <a:rPr lang="ru-RU" dirty="0" smtClean="0"/>
              <a:t> от </a:t>
            </a:r>
            <a:r>
              <a:rPr lang="ru-RU" dirty="0" err="1" smtClean="0"/>
              <a:t>дългият</a:t>
            </a:r>
            <a:r>
              <a:rPr lang="ru-RU" dirty="0" smtClean="0"/>
              <a:t> </a:t>
            </a:r>
            <a:r>
              <a:rPr lang="ru-RU" dirty="0" err="1" smtClean="0"/>
              <a:t>ден</a:t>
            </a:r>
            <a:r>
              <a:rPr lang="ru-RU" dirty="0" smtClean="0"/>
              <a:t>, </a:t>
            </a:r>
            <a:r>
              <a:rPr lang="ru-RU" dirty="0" err="1" smtClean="0"/>
              <a:t>заспахме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62" y="1052705"/>
            <a:ext cx="6762750" cy="482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5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397115" y="458151"/>
            <a:ext cx="2438400" cy="930275"/>
          </a:xfrm>
        </p:spPr>
        <p:txBody>
          <a:bodyPr/>
          <a:lstStyle/>
          <a:p>
            <a:pPr algn="ctr"/>
            <a:r>
              <a:rPr lang="bg-BG" dirty="0" smtClean="0"/>
              <a:t>Ден 3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497830" y="1388426"/>
            <a:ext cx="6236970" cy="51765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5 часа. </a:t>
            </a:r>
            <a:r>
              <a:rPr lang="ru-RU" dirty="0" err="1" smtClean="0"/>
              <a:t>Рошави</a:t>
            </a:r>
            <a:r>
              <a:rPr lang="ru-RU" dirty="0" smtClean="0"/>
              <a:t> се </a:t>
            </a:r>
            <a:r>
              <a:rPr lang="ru-RU" dirty="0" err="1" smtClean="0"/>
              <a:t>надигнахме</a:t>
            </a:r>
            <a:r>
              <a:rPr lang="ru-RU" dirty="0" smtClean="0"/>
              <a:t> и </a:t>
            </a:r>
            <a:r>
              <a:rPr lang="ru-RU" dirty="0" err="1" smtClean="0"/>
              <a:t>започнахме</a:t>
            </a:r>
            <a:r>
              <a:rPr lang="ru-RU" dirty="0" smtClean="0"/>
              <a:t> с </a:t>
            </a:r>
            <a:r>
              <a:rPr lang="ru-RU" dirty="0" err="1" smtClean="0"/>
              <a:t>рутината</a:t>
            </a:r>
            <a:r>
              <a:rPr lang="ru-RU" dirty="0" smtClean="0"/>
              <a:t> – </a:t>
            </a:r>
            <a:r>
              <a:rPr lang="ru-RU" dirty="0" err="1" smtClean="0"/>
              <a:t>оправяне</a:t>
            </a:r>
            <a:r>
              <a:rPr lang="ru-RU" dirty="0" smtClean="0"/>
              <a:t>, </a:t>
            </a:r>
            <a:r>
              <a:rPr lang="ru-RU" dirty="0" err="1" smtClean="0"/>
              <a:t>събиране</a:t>
            </a:r>
            <a:r>
              <a:rPr lang="ru-RU" dirty="0" smtClean="0"/>
              <a:t> на багаж и </a:t>
            </a:r>
            <a:r>
              <a:rPr lang="ru-RU" dirty="0" err="1" smtClean="0"/>
              <a:t>сгъване</a:t>
            </a:r>
            <a:r>
              <a:rPr lang="ru-RU" dirty="0" smtClean="0"/>
              <a:t> на палатки. В 6 </a:t>
            </a:r>
            <a:r>
              <a:rPr lang="ru-RU" dirty="0" err="1" smtClean="0"/>
              <a:t>закусвахме</a:t>
            </a:r>
            <a:r>
              <a:rPr lang="ru-RU" dirty="0" smtClean="0"/>
              <a:t> и в 6:30 </a:t>
            </a:r>
            <a:r>
              <a:rPr lang="ru-RU" dirty="0" err="1" smtClean="0"/>
              <a:t>поехме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Борован</a:t>
            </a:r>
            <a:r>
              <a:rPr lang="ru-RU" dirty="0" smtClean="0"/>
              <a:t>. </a:t>
            </a:r>
            <a:r>
              <a:rPr lang="ru-RU" dirty="0" err="1" smtClean="0"/>
              <a:t>Този</a:t>
            </a:r>
            <a:r>
              <a:rPr lang="ru-RU" dirty="0" smtClean="0"/>
              <a:t> </a:t>
            </a:r>
            <a:r>
              <a:rPr lang="ru-RU" dirty="0" err="1" smtClean="0"/>
              <a:t>път</a:t>
            </a:r>
            <a:r>
              <a:rPr lang="ru-RU" dirty="0" smtClean="0"/>
              <a:t>, </a:t>
            </a:r>
            <a:r>
              <a:rPr lang="ru-RU" dirty="0" err="1" smtClean="0"/>
              <a:t>обаче</a:t>
            </a:r>
            <a:r>
              <a:rPr lang="ru-RU" dirty="0" smtClean="0"/>
              <a:t>, пред нас </a:t>
            </a:r>
            <a:r>
              <a:rPr lang="ru-RU" dirty="0" err="1" smtClean="0"/>
              <a:t>стояха</a:t>
            </a:r>
            <a:r>
              <a:rPr lang="ru-RU" dirty="0" smtClean="0"/>
              <a:t> </a:t>
            </a:r>
            <a:r>
              <a:rPr lang="ru-RU" dirty="0" err="1" smtClean="0"/>
              <a:t>доста</a:t>
            </a:r>
            <a:r>
              <a:rPr lang="ru-RU" dirty="0" smtClean="0"/>
              <a:t> </a:t>
            </a:r>
            <a:r>
              <a:rPr lang="ru-RU" dirty="0" err="1" smtClean="0"/>
              <a:t>повече</a:t>
            </a:r>
            <a:r>
              <a:rPr lang="ru-RU" dirty="0" smtClean="0"/>
              <a:t> </a:t>
            </a:r>
            <a:r>
              <a:rPr lang="ru-RU" dirty="0" err="1" smtClean="0"/>
              <a:t>километри</a:t>
            </a:r>
            <a:r>
              <a:rPr lang="ru-RU" dirty="0" smtClean="0"/>
              <a:t>, а именно 42, </a:t>
            </a:r>
            <a:r>
              <a:rPr lang="ru-RU" dirty="0" err="1" smtClean="0"/>
              <a:t>които</a:t>
            </a:r>
            <a:r>
              <a:rPr lang="ru-RU" dirty="0" smtClean="0"/>
              <a:t> по план </a:t>
            </a:r>
            <a:r>
              <a:rPr lang="ru-RU" dirty="0" err="1" smtClean="0"/>
              <a:t>трябваше</a:t>
            </a:r>
            <a:r>
              <a:rPr lang="ru-RU" dirty="0" smtClean="0"/>
              <a:t> да </a:t>
            </a:r>
            <a:r>
              <a:rPr lang="ru-RU" dirty="0" err="1" smtClean="0"/>
              <a:t>извървим</a:t>
            </a:r>
            <a:r>
              <a:rPr lang="ru-RU" dirty="0" smtClean="0"/>
              <a:t> за 11 часа. Не </a:t>
            </a:r>
            <a:r>
              <a:rPr lang="ru-RU" dirty="0" err="1" smtClean="0"/>
              <a:t>беше</a:t>
            </a:r>
            <a:r>
              <a:rPr lang="ru-RU" dirty="0" smtClean="0"/>
              <a:t> </a:t>
            </a:r>
            <a:r>
              <a:rPr lang="ru-RU" dirty="0" err="1" smtClean="0"/>
              <a:t>лесно</a:t>
            </a:r>
            <a:r>
              <a:rPr lang="ru-RU" dirty="0" smtClean="0"/>
              <a:t>, </a:t>
            </a:r>
            <a:r>
              <a:rPr lang="ru-RU" dirty="0" err="1" smtClean="0"/>
              <a:t>признавам</a:t>
            </a:r>
            <a:r>
              <a:rPr lang="ru-RU" dirty="0" smtClean="0"/>
              <a:t>. </a:t>
            </a:r>
            <a:r>
              <a:rPr lang="ru-RU" dirty="0" err="1" smtClean="0"/>
              <a:t>Слънцето</a:t>
            </a:r>
            <a:r>
              <a:rPr lang="ru-RU" dirty="0" smtClean="0"/>
              <a:t> се показа </a:t>
            </a:r>
            <a:r>
              <a:rPr lang="ru-RU" dirty="0" err="1" smtClean="0"/>
              <a:t>още</a:t>
            </a:r>
            <a:r>
              <a:rPr lang="ru-RU" dirty="0" smtClean="0"/>
              <a:t> рано </a:t>
            </a:r>
            <a:r>
              <a:rPr lang="ru-RU" dirty="0" err="1" smtClean="0"/>
              <a:t>сутринта</a:t>
            </a:r>
            <a:r>
              <a:rPr lang="ru-RU" dirty="0" smtClean="0"/>
              <a:t> и ни </a:t>
            </a:r>
            <a:r>
              <a:rPr lang="ru-RU" dirty="0" err="1" smtClean="0"/>
              <a:t>докосваше</a:t>
            </a:r>
            <a:r>
              <a:rPr lang="ru-RU" dirty="0" smtClean="0"/>
              <a:t> с </a:t>
            </a:r>
            <a:r>
              <a:rPr lang="ru-RU" dirty="0" err="1" smtClean="0"/>
              <a:t>жарките</a:t>
            </a:r>
            <a:r>
              <a:rPr lang="ru-RU" dirty="0" smtClean="0"/>
              <a:t> си </a:t>
            </a:r>
            <a:r>
              <a:rPr lang="ru-RU" dirty="0" err="1" smtClean="0"/>
              <a:t>лъчи</a:t>
            </a:r>
            <a:r>
              <a:rPr lang="ru-RU" dirty="0" smtClean="0"/>
              <a:t> </a:t>
            </a:r>
            <a:r>
              <a:rPr lang="ru-RU" dirty="0" err="1" smtClean="0"/>
              <a:t>през</a:t>
            </a:r>
            <a:r>
              <a:rPr lang="ru-RU" dirty="0" smtClean="0"/>
              <a:t> </a:t>
            </a:r>
            <a:r>
              <a:rPr lang="ru-RU" dirty="0" err="1" smtClean="0"/>
              <a:t>цялото</a:t>
            </a:r>
            <a:r>
              <a:rPr lang="ru-RU" dirty="0" smtClean="0"/>
              <a:t> </a:t>
            </a:r>
            <a:r>
              <a:rPr lang="ru-RU" dirty="0" err="1" smtClean="0"/>
              <a:t>време</a:t>
            </a:r>
            <a:r>
              <a:rPr lang="ru-RU" dirty="0" smtClean="0"/>
              <a:t>. </a:t>
            </a:r>
            <a:r>
              <a:rPr lang="ru-RU" dirty="0" err="1" smtClean="0"/>
              <a:t>Ние</a:t>
            </a:r>
            <a:r>
              <a:rPr lang="ru-RU" dirty="0" smtClean="0"/>
              <a:t> </a:t>
            </a:r>
            <a:r>
              <a:rPr lang="ru-RU" dirty="0" err="1" smtClean="0"/>
              <a:t>крачехме</a:t>
            </a:r>
            <a:r>
              <a:rPr lang="ru-RU" dirty="0" smtClean="0"/>
              <a:t> </a:t>
            </a:r>
            <a:r>
              <a:rPr lang="ru-RU" dirty="0" err="1" smtClean="0"/>
              <a:t>напред</a:t>
            </a:r>
            <a:r>
              <a:rPr lang="ru-RU" dirty="0" smtClean="0"/>
              <a:t>, </a:t>
            </a:r>
            <a:r>
              <a:rPr lang="ru-RU" dirty="0" err="1" smtClean="0"/>
              <a:t>пеейки</a:t>
            </a:r>
            <a:r>
              <a:rPr lang="ru-RU" dirty="0" smtClean="0"/>
              <a:t> </a:t>
            </a:r>
            <a:r>
              <a:rPr lang="ru-RU" dirty="0" err="1" smtClean="0"/>
              <a:t>патриотични</a:t>
            </a:r>
            <a:r>
              <a:rPr lang="ru-RU" dirty="0" smtClean="0"/>
              <a:t> песни, </a:t>
            </a:r>
            <a:r>
              <a:rPr lang="ru-RU" dirty="0" err="1" smtClean="0"/>
              <a:t>така</a:t>
            </a:r>
            <a:r>
              <a:rPr lang="ru-RU" dirty="0" smtClean="0"/>
              <a:t> че да ни </a:t>
            </a:r>
            <a:r>
              <a:rPr lang="ru-RU" dirty="0" err="1" smtClean="0"/>
              <a:t>чуят</a:t>
            </a:r>
            <a:r>
              <a:rPr lang="ru-RU" dirty="0" smtClean="0"/>
              <a:t> </a:t>
            </a:r>
            <a:r>
              <a:rPr lang="ru-RU" dirty="0" err="1" smtClean="0"/>
              <a:t>чак</a:t>
            </a:r>
            <a:r>
              <a:rPr lang="ru-RU" dirty="0" smtClean="0"/>
              <a:t> у дома. Част от нас </a:t>
            </a:r>
            <a:r>
              <a:rPr lang="ru-RU" dirty="0" err="1" smtClean="0"/>
              <a:t>дори</a:t>
            </a:r>
            <a:r>
              <a:rPr lang="ru-RU" dirty="0" smtClean="0"/>
              <a:t> </a:t>
            </a:r>
            <a:r>
              <a:rPr lang="ru-RU" dirty="0" err="1" smtClean="0"/>
              <a:t>загубиха</a:t>
            </a:r>
            <a:r>
              <a:rPr lang="ru-RU" dirty="0" smtClean="0"/>
              <a:t> </a:t>
            </a:r>
            <a:r>
              <a:rPr lang="ru-RU" dirty="0" err="1" smtClean="0"/>
              <a:t>гласовете</a:t>
            </a:r>
            <a:r>
              <a:rPr lang="ru-RU" dirty="0" smtClean="0"/>
              <a:t> си. Но </a:t>
            </a:r>
            <a:r>
              <a:rPr lang="ru-RU" dirty="0" err="1" smtClean="0"/>
              <a:t>това</a:t>
            </a:r>
            <a:r>
              <a:rPr lang="ru-RU" dirty="0" smtClean="0"/>
              <a:t> не ни </a:t>
            </a:r>
            <a:r>
              <a:rPr lang="ru-RU" dirty="0" err="1" smtClean="0"/>
              <a:t>спираше</a:t>
            </a:r>
            <a:r>
              <a:rPr lang="ru-RU" dirty="0" smtClean="0"/>
              <a:t>. 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48" y="387985"/>
            <a:ext cx="4632722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061200" y="230184"/>
            <a:ext cx="4457700" cy="6527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Бяхме</a:t>
            </a:r>
            <a:r>
              <a:rPr lang="ru-RU" dirty="0" smtClean="0"/>
              <a:t> </a:t>
            </a:r>
            <a:r>
              <a:rPr lang="ru-RU" dirty="0" err="1" smtClean="0"/>
              <a:t>упорити</a:t>
            </a:r>
            <a:r>
              <a:rPr lang="ru-RU" dirty="0" smtClean="0"/>
              <a:t> и </a:t>
            </a:r>
            <a:r>
              <a:rPr lang="ru-RU" dirty="0" err="1" smtClean="0"/>
              <a:t>решени</a:t>
            </a:r>
            <a:r>
              <a:rPr lang="ru-RU" dirty="0" smtClean="0"/>
              <a:t> да </a:t>
            </a:r>
            <a:r>
              <a:rPr lang="ru-RU" dirty="0" err="1" smtClean="0"/>
              <a:t>извървим</a:t>
            </a:r>
            <a:r>
              <a:rPr lang="ru-RU" dirty="0" smtClean="0"/>
              <a:t> </a:t>
            </a:r>
            <a:r>
              <a:rPr lang="ru-RU" dirty="0" err="1" smtClean="0"/>
              <a:t>целия</a:t>
            </a:r>
            <a:r>
              <a:rPr lang="ru-RU" dirty="0" smtClean="0"/>
              <a:t> </a:t>
            </a:r>
            <a:r>
              <a:rPr lang="ru-RU" dirty="0" err="1" smtClean="0"/>
              <a:t>преход</a:t>
            </a:r>
            <a:r>
              <a:rPr lang="ru-RU" dirty="0" smtClean="0"/>
              <a:t> до край. По </a:t>
            </a:r>
            <a:r>
              <a:rPr lang="ru-RU" dirty="0" err="1" smtClean="0"/>
              <a:t>обяд</a:t>
            </a:r>
            <a:r>
              <a:rPr lang="ru-RU" dirty="0" smtClean="0"/>
              <a:t> </a:t>
            </a:r>
            <a:r>
              <a:rPr lang="ru-RU" dirty="0" err="1" smtClean="0"/>
              <a:t>отбихме</a:t>
            </a:r>
            <a:r>
              <a:rPr lang="ru-RU" dirty="0" smtClean="0"/>
              <a:t> в Бутан за кратка </a:t>
            </a:r>
            <a:r>
              <a:rPr lang="ru-RU" dirty="0" err="1" smtClean="0"/>
              <a:t>почивка</a:t>
            </a:r>
            <a:r>
              <a:rPr lang="ru-RU" dirty="0" smtClean="0"/>
              <a:t>. Кой </a:t>
            </a:r>
            <a:r>
              <a:rPr lang="ru-RU" dirty="0" err="1" smtClean="0"/>
              <a:t>тичаше</a:t>
            </a:r>
            <a:r>
              <a:rPr lang="ru-RU" dirty="0" smtClean="0"/>
              <a:t> за </a:t>
            </a:r>
            <a:r>
              <a:rPr lang="ru-RU" dirty="0" err="1" smtClean="0"/>
              <a:t>тоалетна</a:t>
            </a:r>
            <a:r>
              <a:rPr lang="ru-RU" dirty="0" smtClean="0"/>
              <a:t>, кой за </a:t>
            </a:r>
            <a:r>
              <a:rPr lang="ru-RU" dirty="0" err="1" smtClean="0"/>
              <a:t>храна</a:t>
            </a:r>
            <a:r>
              <a:rPr lang="ru-RU" dirty="0" smtClean="0"/>
              <a:t>.. </a:t>
            </a:r>
            <a:r>
              <a:rPr lang="ru-RU" dirty="0" err="1" smtClean="0"/>
              <a:t>Поседяхме</a:t>
            </a:r>
            <a:r>
              <a:rPr lang="ru-RU" dirty="0" smtClean="0"/>
              <a:t> </a:t>
            </a:r>
            <a:r>
              <a:rPr lang="ru-RU" dirty="0" err="1" smtClean="0"/>
              <a:t>малко</a:t>
            </a:r>
            <a:r>
              <a:rPr lang="ru-RU" dirty="0" smtClean="0"/>
              <a:t> и </a:t>
            </a:r>
            <a:r>
              <a:rPr lang="ru-RU" dirty="0" err="1" smtClean="0"/>
              <a:t>поехме</a:t>
            </a:r>
            <a:r>
              <a:rPr lang="ru-RU" dirty="0" smtClean="0"/>
              <a:t> </a:t>
            </a:r>
            <a:r>
              <a:rPr lang="ru-RU" dirty="0" err="1" smtClean="0"/>
              <a:t>отново</a:t>
            </a:r>
            <a:r>
              <a:rPr lang="ru-RU" dirty="0" smtClean="0"/>
              <a:t> на </a:t>
            </a:r>
            <a:r>
              <a:rPr lang="ru-RU" dirty="0" err="1" smtClean="0"/>
              <a:t>път</a:t>
            </a:r>
            <a:r>
              <a:rPr lang="ru-RU" dirty="0" smtClean="0"/>
              <a:t>. </a:t>
            </a:r>
            <a:r>
              <a:rPr lang="ru-RU" dirty="0" err="1" smtClean="0"/>
              <a:t>Чакаше</a:t>
            </a:r>
            <a:r>
              <a:rPr lang="ru-RU" dirty="0" smtClean="0"/>
              <a:t> ни </a:t>
            </a:r>
            <a:r>
              <a:rPr lang="ru-RU" dirty="0" err="1" smtClean="0"/>
              <a:t>още</a:t>
            </a:r>
            <a:r>
              <a:rPr lang="ru-RU" dirty="0" smtClean="0"/>
              <a:t> толкова. </a:t>
            </a:r>
            <a:r>
              <a:rPr lang="ru-RU" dirty="0" err="1" smtClean="0"/>
              <a:t>Пристигнахме</a:t>
            </a:r>
            <a:r>
              <a:rPr lang="ru-RU" dirty="0" smtClean="0"/>
              <a:t> в </a:t>
            </a:r>
            <a:r>
              <a:rPr lang="ru-RU" dirty="0" err="1" smtClean="0"/>
              <a:t>Борован</a:t>
            </a:r>
            <a:r>
              <a:rPr lang="ru-RU" dirty="0" smtClean="0"/>
              <a:t> в </a:t>
            </a:r>
            <a:r>
              <a:rPr lang="ru-RU" dirty="0" err="1" smtClean="0"/>
              <a:t>късния</a:t>
            </a:r>
            <a:r>
              <a:rPr lang="ru-RU" dirty="0" smtClean="0"/>
              <a:t> </a:t>
            </a:r>
            <a:r>
              <a:rPr lang="ru-RU" dirty="0" err="1" smtClean="0"/>
              <a:t>следобед</a:t>
            </a:r>
            <a:r>
              <a:rPr lang="ru-RU" dirty="0" smtClean="0"/>
              <a:t>. </a:t>
            </a:r>
            <a:r>
              <a:rPr lang="ru-RU" dirty="0" err="1" smtClean="0"/>
              <a:t>Имахме</a:t>
            </a:r>
            <a:r>
              <a:rPr lang="ru-RU" dirty="0" smtClean="0"/>
              <a:t> </a:t>
            </a:r>
            <a:r>
              <a:rPr lang="ru-RU" dirty="0" err="1" smtClean="0"/>
              <a:t>палаткаджии</a:t>
            </a:r>
            <a:r>
              <a:rPr lang="ru-RU" dirty="0" smtClean="0"/>
              <a:t>, </a:t>
            </a:r>
            <a:r>
              <a:rPr lang="ru-RU" dirty="0" err="1" smtClean="0"/>
              <a:t>защото</a:t>
            </a:r>
            <a:r>
              <a:rPr lang="ru-RU" dirty="0" smtClean="0"/>
              <a:t> </a:t>
            </a:r>
            <a:r>
              <a:rPr lang="ru-RU" dirty="0" err="1" smtClean="0"/>
              <a:t>бяхме</a:t>
            </a:r>
            <a:r>
              <a:rPr lang="ru-RU" dirty="0" smtClean="0"/>
              <a:t> </a:t>
            </a:r>
            <a:r>
              <a:rPr lang="ru-RU" dirty="0" err="1" smtClean="0"/>
              <a:t>убедени</a:t>
            </a:r>
            <a:r>
              <a:rPr lang="ru-RU" dirty="0" smtClean="0"/>
              <a:t>, че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сме</a:t>
            </a:r>
            <a:r>
              <a:rPr lang="ru-RU" dirty="0" smtClean="0"/>
              <a:t> </a:t>
            </a:r>
            <a:r>
              <a:rPr lang="ru-RU" dirty="0" err="1" smtClean="0"/>
              <a:t>изтощени</a:t>
            </a:r>
            <a:r>
              <a:rPr lang="ru-RU" dirty="0" smtClean="0"/>
              <a:t> да си оправим бивака. 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" y="1031872"/>
            <a:ext cx="65659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5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73122" y="394307"/>
            <a:ext cx="11592844" cy="4131973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Всичко</a:t>
            </a:r>
            <a:r>
              <a:rPr lang="ru-RU" dirty="0" smtClean="0"/>
              <a:t> </a:t>
            </a:r>
            <a:r>
              <a:rPr lang="ru-RU" dirty="0" err="1" smtClean="0"/>
              <a:t>беше</a:t>
            </a:r>
            <a:r>
              <a:rPr lang="ru-RU" dirty="0" smtClean="0"/>
              <a:t> </a:t>
            </a:r>
            <a:r>
              <a:rPr lang="ru-RU" dirty="0" err="1" smtClean="0"/>
              <a:t>опънато</a:t>
            </a:r>
            <a:r>
              <a:rPr lang="ru-RU" dirty="0" smtClean="0"/>
              <a:t> и готово, </a:t>
            </a:r>
            <a:r>
              <a:rPr lang="ru-RU" dirty="0" err="1" smtClean="0"/>
              <a:t>пренесохме</a:t>
            </a:r>
            <a:r>
              <a:rPr lang="ru-RU" dirty="0" smtClean="0"/>
              <a:t> багажа си и се </a:t>
            </a:r>
            <a:r>
              <a:rPr lang="ru-RU" dirty="0" err="1" smtClean="0"/>
              <a:t>затичахме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баните за един </a:t>
            </a:r>
            <a:r>
              <a:rPr lang="ru-RU" dirty="0" err="1" smtClean="0"/>
              <a:t>разхлаждащ</a:t>
            </a:r>
            <a:r>
              <a:rPr lang="ru-RU" dirty="0" smtClean="0"/>
              <a:t> душ. </a:t>
            </a:r>
            <a:r>
              <a:rPr lang="ru-RU" dirty="0" err="1" smtClean="0"/>
              <a:t>Някои</a:t>
            </a:r>
            <a:r>
              <a:rPr lang="ru-RU" dirty="0" smtClean="0"/>
              <a:t> от </a:t>
            </a:r>
            <a:r>
              <a:rPr lang="ru-RU" dirty="0" err="1" smtClean="0"/>
              <a:t>лагерниците</a:t>
            </a:r>
            <a:r>
              <a:rPr lang="ru-RU" dirty="0" smtClean="0"/>
              <a:t> </a:t>
            </a:r>
            <a:r>
              <a:rPr lang="ru-RU" dirty="0" err="1" smtClean="0"/>
              <a:t>минаваха</a:t>
            </a:r>
            <a:r>
              <a:rPr lang="ru-RU" dirty="0" smtClean="0"/>
              <a:t> направо </a:t>
            </a:r>
            <a:r>
              <a:rPr lang="ru-RU" dirty="0" err="1" smtClean="0"/>
              <a:t>през</a:t>
            </a:r>
            <a:r>
              <a:rPr lang="ru-RU" dirty="0" smtClean="0"/>
              <a:t> </a:t>
            </a:r>
            <a:r>
              <a:rPr lang="ru-RU" dirty="0" err="1" smtClean="0"/>
              <a:t>чешмите</a:t>
            </a:r>
            <a:r>
              <a:rPr lang="ru-RU" dirty="0" smtClean="0"/>
              <a:t>, </a:t>
            </a:r>
            <a:r>
              <a:rPr lang="ru-RU" dirty="0" err="1" smtClean="0"/>
              <a:t>тъй</a:t>
            </a:r>
            <a:r>
              <a:rPr lang="ru-RU" dirty="0" smtClean="0"/>
              <a:t> </a:t>
            </a:r>
            <a:r>
              <a:rPr lang="ru-RU" dirty="0" err="1" smtClean="0"/>
              <a:t>като</a:t>
            </a:r>
            <a:r>
              <a:rPr lang="ru-RU" dirty="0" smtClean="0"/>
              <a:t> там </a:t>
            </a:r>
            <a:r>
              <a:rPr lang="ru-RU" dirty="0" err="1" smtClean="0"/>
              <a:t>опашките</a:t>
            </a:r>
            <a:r>
              <a:rPr lang="ru-RU" dirty="0" smtClean="0"/>
              <a:t> </a:t>
            </a:r>
            <a:r>
              <a:rPr lang="ru-RU" dirty="0" err="1" smtClean="0"/>
              <a:t>бяха</a:t>
            </a:r>
            <a:r>
              <a:rPr lang="ru-RU" dirty="0" smtClean="0"/>
              <a:t> </a:t>
            </a:r>
            <a:r>
              <a:rPr lang="ru-RU" dirty="0" err="1" smtClean="0"/>
              <a:t>сравнително</a:t>
            </a:r>
            <a:r>
              <a:rPr lang="ru-RU" dirty="0" smtClean="0"/>
              <a:t> </a:t>
            </a:r>
            <a:r>
              <a:rPr lang="ru-RU" dirty="0" err="1" smtClean="0"/>
              <a:t>по-малко</a:t>
            </a:r>
            <a:r>
              <a:rPr lang="ru-RU" dirty="0" smtClean="0"/>
              <a:t>. Без </a:t>
            </a:r>
            <a:r>
              <a:rPr lang="ru-RU" dirty="0" err="1" smtClean="0"/>
              <a:t>сили</a:t>
            </a:r>
            <a:r>
              <a:rPr lang="ru-RU" dirty="0" smtClean="0"/>
              <a:t>, но </a:t>
            </a:r>
            <a:r>
              <a:rPr lang="ru-RU" dirty="0" err="1" smtClean="0"/>
              <a:t>доволни</a:t>
            </a:r>
            <a:r>
              <a:rPr lang="ru-RU" dirty="0" smtClean="0"/>
              <a:t> от </a:t>
            </a:r>
            <a:r>
              <a:rPr lang="ru-RU" dirty="0" err="1" smtClean="0"/>
              <a:t>направеното</a:t>
            </a:r>
            <a:r>
              <a:rPr lang="ru-RU" dirty="0" smtClean="0"/>
              <a:t>,  </a:t>
            </a:r>
            <a:r>
              <a:rPr lang="ru-RU" dirty="0" err="1" smtClean="0"/>
              <a:t>седнахме</a:t>
            </a:r>
            <a:r>
              <a:rPr lang="ru-RU" dirty="0" smtClean="0"/>
              <a:t> да </a:t>
            </a:r>
            <a:r>
              <a:rPr lang="ru-RU" dirty="0" err="1" smtClean="0"/>
              <a:t>вечеряме</a:t>
            </a:r>
            <a:r>
              <a:rPr lang="ru-RU" dirty="0" smtClean="0"/>
              <a:t>. След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отново</a:t>
            </a:r>
            <a:r>
              <a:rPr lang="ru-RU" dirty="0" smtClean="0"/>
              <a:t> се </a:t>
            </a:r>
            <a:r>
              <a:rPr lang="ru-RU" dirty="0" err="1" smtClean="0"/>
              <a:t>разнасяха</a:t>
            </a:r>
            <a:r>
              <a:rPr lang="ru-RU" dirty="0" smtClean="0"/>
              <a:t> </a:t>
            </a:r>
            <a:r>
              <a:rPr lang="ru-RU" dirty="0" err="1" smtClean="0"/>
              <a:t>звуците</a:t>
            </a:r>
            <a:r>
              <a:rPr lang="ru-RU" dirty="0" smtClean="0"/>
              <a:t> на </a:t>
            </a:r>
            <a:r>
              <a:rPr lang="ru-RU" dirty="0" err="1" smtClean="0"/>
              <a:t>китарата</a:t>
            </a:r>
            <a:r>
              <a:rPr lang="ru-RU" dirty="0" smtClean="0"/>
              <a:t>, </a:t>
            </a:r>
            <a:r>
              <a:rPr lang="ru-RU" dirty="0" err="1" smtClean="0"/>
              <a:t>пригласяни</a:t>
            </a:r>
            <a:r>
              <a:rPr lang="ru-RU" dirty="0" smtClean="0"/>
              <a:t> от </a:t>
            </a:r>
            <a:r>
              <a:rPr lang="ru-RU" dirty="0" err="1" smtClean="0"/>
              <a:t>тарамбука</a:t>
            </a:r>
            <a:r>
              <a:rPr lang="ru-RU" dirty="0" smtClean="0"/>
              <a:t>. </a:t>
            </a:r>
            <a:r>
              <a:rPr lang="ru-RU" dirty="0" err="1" smtClean="0"/>
              <a:t>Сън</a:t>
            </a:r>
            <a:r>
              <a:rPr lang="ru-RU" dirty="0" smtClean="0"/>
              <a:t>, </a:t>
            </a:r>
            <a:r>
              <a:rPr lang="ru-RU" dirty="0" err="1" smtClean="0"/>
              <a:t>сладък</a:t>
            </a:r>
            <a:r>
              <a:rPr lang="ru-RU" dirty="0" smtClean="0"/>
              <a:t> </a:t>
            </a:r>
            <a:r>
              <a:rPr lang="ru-RU" dirty="0" err="1" smtClean="0"/>
              <a:t>сън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266" y="2766216"/>
            <a:ext cx="5156556" cy="386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5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8890" y="478155"/>
            <a:ext cx="4737100" cy="30797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Ден 4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349490" y="1219040"/>
            <a:ext cx="4508500" cy="5387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„Добро утро, ставайте!“ – </a:t>
            </a:r>
            <a:r>
              <a:rPr lang="ru-RU" dirty="0" err="1" smtClean="0"/>
              <a:t>господинът</a:t>
            </a:r>
            <a:r>
              <a:rPr lang="ru-RU" dirty="0" smtClean="0"/>
              <a:t> </a:t>
            </a:r>
            <a:r>
              <a:rPr lang="ru-RU" dirty="0" err="1" smtClean="0"/>
              <a:t>минаваше</a:t>
            </a:r>
            <a:r>
              <a:rPr lang="ru-RU" dirty="0" smtClean="0"/>
              <a:t> по </a:t>
            </a:r>
            <a:r>
              <a:rPr lang="ru-RU" dirty="0" err="1" smtClean="0"/>
              <a:t>палатките</a:t>
            </a:r>
            <a:r>
              <a:rPr lang="ru-RU" dirty="0" smtClean="0"/>
              <a:t> ни в 5 часа. </a:t>
            </a:r>
            <a:r>
              <a:rPr lang="ru-RU" dirty="0" err="1" smtClean="0"/>
              <a:t>Обичайната</a:t>
            </a:r>
            <a:r>
              <a:rPr lang="ru-RU" dirty="0" smtClean="0"/>
              <a:t> </a:t>
            </a:r>
            <a:r>
              <a:rPr lang="ru-RU" dirty="0" err="1" smtClean="0"/>
              <a:t>сутрин</a:t>
            </a:r>
            <a:r>
              <a:rPr lang="ru-RU" dirty="0" smtClean="0"/>
              <a:t>, </a:t>
            </a:r>
            <a:r>
              <a:rPr lang="ru-RU" dirty="0" err="1" smtClean="0"/>
              <a:t>всичко</a:t>
            </a:r>
            <a:r>
              <a:rPr lang="ru-RU" dirty="0" smtClean="0"/>
              <a:t> се повтори. Днес преходът беше доста кратък. В </a:t>
            </a:r>
            <a:r>
              <a:rPr lang="ru-RU" dirty="0" err="1" smtClean="0"/>
              <a:t>уреченото</a:t>
            </a:r>
            <a:r>
              <a:rPr lang="ru-RU" dirty="0" smtClean="0"/>
              <a:t> </a:t>
            </a:r>
            <a:r>
              <a:rPr lang="ru-RU" dirty="0" err="1" smtClean="0"/>
              <a:t>време</a:t>
            </a:r>
            <a:r>
              <a:rPr lang="ru-RU" dirty="0" smtClean="0"/>
              <a:t> </a:t>
            </a:r>
            <a:r>
              <a:rPr lang="ru-RU" dirty="0" err="1" smtClean="0"/>
              <a:t>тръгнахме</a:t>
            </a:r>
            <a:r>
              <a:rPr lang="ru-RU" dirty="0" smtClean="0"/>
              <a:t> по </a:t>
            </a:r>
            <a:r>
              <a:rPr lang="ru-RU" dirty="0" err="1" smtClean="0"/>
              <a:t>пътя</a:t>
            </a:r>
            <a:r>
              <a:rPr lang="ru-RU" dirty="0" smtClean="0"/>
              <a:t> за </a:t>
            </a:r>
            <a:r>
              <a:rPr lang="ru-RU" dirty="0" err="1" smtClean="0"/>
              <a:t>Баница</a:t>
            </a:r>
            <a:r>
              <a:rPr lang="ru-RU" dirty="0" smtClean="0"/>
              <a:t>. </a:t>
            </a:r>
            <a:r>
              <a:rPr lang="ru-RU" dirty="0" err="1" smtClean="0"/>
              <a:t>Още</a:t>
            </a:r>
            <a:r>
              <a:rPr lang="ru-RU" dirty="0" smtClean="0"/>
              <a:t> по </a:t>
            </a:r>
            <a:r>
              <a:rPr lang="ru-RU" dirty="0" err="1" smtClean="0"/>
              <a:t>обяд</a:t>
            </a:r>
            <a:r>
              <a:rPr lang="ru-RU" dirty="0" smtClean="0"/>
              <a:t> </a:t>
            </a:r>
            <a:r>
              <a:rPr lang="ru-RU" dirty="0" err="1" smtClean="0"/>
              <a:t>достигнахме</a:t>
            </a:r>
            <a:r>
              <a:rPr lang="ru-RU" dirty="0" smtClean="0"/>
              <a:t> </a:t>
            </a:r>
            <a:r>
              <a:rPr lang="ru-RU" dirty="0" err="1" smtClean="0"/>
              <a:t>целта</a:t>
            </a:r>
            <a:r>
              <a:rPr lang="ru-RU" dirty="0" smtClean="0"/>
              <a:t> си. Там </a:t>
            </a:r>
            <a:r>
              <a:rPr lang="ru-RU" dirty="0" err="1" smtClean="0"/>
              <a:t>имахме</a:t>
            </a:r>
            <a:r>
              <a:rPr lang="ru-RU" dirty="0" smtClean="0"/>
              <a:t> много свободно </a:t>
            </a:r>
            <a:r>
              <a:rPr lang="ru-RU" dirty="0" err="1" smtClean="0"/>
              <a:t>време</a:t>
            </a:r>
            <a:r>
              <a:rPr lang="ru-RU" dirty="0" smtClean="0"/>
              <a:t>. 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1351914"/>
            <a:ext cx="6828579" cy="512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7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393700"/>
            <a:ext cx="5829300" cy="6464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Дори</a:t>
            </a:r>
            <a:r>
              <a:rPr lang="ru-RU" dirty="0" smtClean="0"/>
              <a:t> </a:t>
            </a:r>
            <a:r>
              <a:rPr lang="ru-RU" dirty="0" err="1" smtClean="0"/>
              <a:t>градската</a:t>
            </a:r>
            <a:r>
              <a:rPr lang="ru-RU" dirty="0" smtClean="0"/>
              <a:t> баня в </a:t>
            </a:r>
            <a:r>
              <a:rPr lang="ru-RU" dirty="0" err="1" smtClean="0"/>
              <a:t>селото</a:t>
            </a:r>
            <a:r>
              <a:rPr lang="ru-RU" dirty="0" smtClean="0"/>
              <a:t> </a:t>
            </a:r>
            <a:r>
              <a:rPr lang="ru-RU" dirty="0" err="1" smtClean="0"/>
              <a:t>беше</a:t>
            </a:r>
            <a:r>
              <a:rPr lang="ru-RU" dirty="0" smtClean="0"/>
              <a:t> отворена </a:t>
            </a:r>
            <a:r>
              <a:rPr lang="ru-RU" dirty="0" err="1" smtClean="0"/>
              <a:t>специално</a:t>
            </a:r>
            <a:r>
              <a:rPr lang="ru-RU" dirty="0" smtClean="0"/>
              <a:t> за </a:t>
            </a:r>
            <a:r>
              <a:rPr lang="ru-RU" dirty="0" err="1" smtClean="0"/>
              <a:t>походниците</a:t>
            </a:r>
            <a:r>
              <a:rPr lang="ru-RU" dirty="0" smtClean="0"/>
              <a:t>. Изживяване, което дълго ще помня. Привечер небето се заоблачи и навън заваля дъжд, който малко след това премина в силна буря. Момчетата едва успяваха да удържат шатрата, под която се криехме всички</a:t>
            </a:r>
            <a:r>
              <a:rPr lang="ru-RU" dirty="0"/>
              <a:t>. Продължи известно време, после утихна постепенно. </a:t>
            </a:r>
            <a:r>
              <a:rPr lang="ru-RU" dirty="0" smtClean="0"/>
              <a:t>Походниците </a:t>
            </a:r>
            <a:r>
              <a:rPr lang="ru-RU" dirty="0"/>
              <a:t>започнаха да излизат и да оправят биваците си. </a:t>
            </a:r>
            <a:r>
              <a:rPr lang="ru-RU" dirty="0" smtClean="0"/>
              <a:t>Вечерта </a:t>
            </a:r>
            <a:r>
              <a:rPr lang="ru-RU" dirty="0"/>
              <a:t>отново се веселяхме – песни, танци, музика. Заспахме.</a:t>
            </a:r>
            <a:br>
              <a:rPr lang="ru-RU" dirty="0"/>
            </a:b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1266824"/>
            <a:ext cx="60325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8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9400" y="1141835"/>
            <a:ext cx="2222500" cy="28257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Ден 5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303270" y="205422"/>
            <a:ext cx="8775700" cy="3813175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 smtClean="0"/>
              <a:t>В 5 </a:t>
            </a:r>
            <a:r>
              <a:rPr lang="ru-RU" dirty="0" err="1" smtClean="0"/>
              <a:t>надигнахме</a:t>
            </a:r>
            <a:r>
              <a:rPr lang="ru-RU" dirty="0" smtClean="0"/>
              <a:t> </a:t>
            </a:r>
            <a:r>
              <a:rPr lang="ru-RU" dirty="0" err="1" smtClean="0"/>
              <a:t>глави</a:t>
            </a:r>
            <a:r>
              <a:rPr lang="ru-RU" dirty="0" smtClean="0"/>
              <a:t> и се </a:t>
            </a:r>
            <a:r>
              <a:rPr lang="ru-RU" dirty="0" err="1" smtClean="0"/>
              <a:t>заехме</a:t>
            </a:r>
            <a:r>
              <a:rPr lang="ru-RU" dirty="0" smtClean="0"/>
              <a:t> с </a:t>
            </a:r>
            <a:r>
              <a:rPr lang="ru-RU" dirty="0" err="1" smtClean="0"/>
              <a:t>прибирането</a:t>
            </a:r>
            <a:r>
              <a:rPr lang="ru-RU" dirty="0" smtClean="0"/>
              <a:t> на </a:t>
            </a:r>
            <a:r>
              <a:rPr lang="ru-RU" dirty="0" err="1" smtClean="0"/>
              <a:t>лагера</a:t>
            </a:r>
            <a:r>
              <a:rPr lang="ru-RU" dirty="0" smtClean="0"/>
              <a:t>. </a:t>
            </a:r>
            <a:r>
              <a:rPr lang="ru-RU" dirty="0" err="1" smtClean="0"/>
              <a:t>Днес</a:t>
            </a:r>
            <a:r>
              <a:rPr lang="ru-RU" dirty="0" smtClean="0"/>
              <a:t> ни </a:t>
            </a:r>
            <a:r>
              <a:rPr lang="ru-RU" dirty="0" err="1" smtClean="0"/>
              <a:t>очакваше</a:t>
            </a:r>
            <a:r>
              <a:rPr lang="ru-RU" dirty="0" smtClean="0"/>
              <a:t> </a:t>
            </a:r>
            <a:r>
              <a:rPr lang="ru-RU" dirty="0" err="1" smtClean="0"/>
              <a:t>най-красивият</a:t>
            </a:r>
            <a:r>
              <a:rPr lang="ru-RU" dirty="0" smtClean="0"/>
              <a:t> </a:t>
            </a:r>
            <a:r>
              <a:rPr lang="ru-RU" dirty="0" err="1" smtClean="0"/>
              <a:t>преход</a:t>
            </a:r>
            <a:r>
              <a:rPr lang="ru-RU" dirty="0" smtClean="0"/>
              <a:t>. </a:t>
            </a:r>
            <a:r>
              <a:rPr lang="ru-RU" dirty="0" err="1" smtClean="0"/>
              <a:t>Времето</a:t>
            </a:r>
            <a:r>
              <a:rPr lang="ru-RU" dirty="0" smtClean="0"/>
              <a:t> </a:t>
            </a:r>
            <a:r>
              <a:rPr lang="ru-RU" dirty="0" err="1" smtClean="0"/>
              <a:t>днес</a:t>
            </a:r>
            <a:r>
              <a:rPr lang="ru-RU" dirty="0" smtClean="0"/>
              <a:t> </a:t>
            </a:r>
            <a:r>
              <a:rPr lang="ru-RU" dirty="0" err="1" smtClean="0"/>
              <a:t>беше</a:t>
            </a:r>
            <a:r>
              <a:rPr lang="ru-RU" dirty="0" smtClean="0"/>
              <a:t> на наша страна. </a:t>
            </a:r>
            <a:r>
              <a:rPr lang="ru-RU" dirty="0" err="1" smtClean="0"/>
              <a:t>Нито</a:t>
            </a:r>
            <a:r>
              <a:rPr lang="ru-RU" dirty="0" smtClean="0"/>
              <a:t> много </a:t>
            </a:r>
            <a:r>
              <a:rPr lang="ru-RU" dirty="0" err="1" smtClean="0"/>
              <a:t>топло</a:t>
            </a:r>
            <a:r>
              <a:rPr lang="ru-RU" dirty="0" smtClean="0"/>
              <a:t>, </a:t>
            </a:r>
            <a:r>
              <a:rPr lang="ru-RU" dirty="0" err="1" smtClean="0"/>
              <a:t>нито</a:t>
            </a:r>
            <a:r>
              <a:rPr lang="ru-RU" dirty="0" smtClean="0"/>
              <a:t> много студено, но мрачно. </a:t>
            </a:r>
            <a:r>
              <a:rPr lang="ru-RU" dirty="0" err="1" smtClean="0"/>
              <a:t>Преходът</a:t>
            </a:r>
            <a:r>
              <a:rPr lang="ru-RU" dirty="0" smtClean="0"/>
              <a:t> е с </a:t>
            </a:r>
            <a:r>
              <a:rPr lang="ru-RU" dirty="0" err="1" smtClean="0"/>
              <a:t>няколко</a:t>
            </a:r>
            <a:r>
              <a:rPr lang="ru-RU" dirty="0" smtClean="0"/>
              <a:t> </a:t>
            </a:r>
            <a:r>
              <a:rPr lang="ru-RU" dirty="0" err="1" smtClean="0"/>
              <a:t>почивки</a:t>
            </a:r>
            <a:r>
              <a:rPr lang="ru-RU" dirty="0" smtClean="0"/>
              <a:t>, </a:t>
            </a:r>
            <a:r>
              <a:rPr lang="ru-RU" dirty="0" err="1" smtClean="0"/>
              <a:t>една</a:t>
            </a:r>
            <a:r>
              <a:rPr lang="ru-RU" dirty="0" smtClean="0"/>
              <a:t> от </a:t>
            </a:r>
            <a:r>
              <a:rPr lang="ru-RU" dirty="0" err="1" smtClean="0"/>
              <a:t>които</a:t>
            </a:r>
            <a:r>
              <a:rPr lang="ru-RU" dirty="0" smtClean="0"/>
              <a:t> е при Милин </a:t>
            </a:r>
            <a:r>
              <a:rPr lang="ru-RU" dirty="0" err="1" smtClean="0"/>
              <a:t>камък</a:t>
            </a:r>
            <a:r>
              <a:rPr lang="ru-RU" dirty="0" smtClean="0"/>
              <a:t>. Там оставят костите си над </a:t>
            </a:r>
            <a:r>
              <a:rPr lang="ru-RU" dirty="0" err="1" smtClean="0"/>
              <a:t>двадесет</a:t>
            </a:r>
            <a:r>
              <a:rPr lang="ru-RU" dirty="0" smtClean="0"/>
              <a:t> </a:t>
            </a:r>
            <a:r>
              <a:rPr lang="ru-RU" dirty="0" err="1" smtClean="0"/>
              <a:t>Ботеви</a:t>
            </a:r>
            <a:r>
              <a:rPr lang="ru-RU" dirty="0" smtClean="0"/>
              <a:t> </a:t>
            </a:r>
            <a:r>
              <a:rPr lang="ru-RU" dirty="0" err="1" smtClean="0"/>
              <a:t>четници</a:t>
            </a:r>
            <a:r>
              <a:rPr lang="ru-RU" dirty="0" smtClean="0"/>
              <a:t>. </a:t>
            </a:r>
            <a:r>
              <a:rPr lang="ru-RU" dirty="0" err="1" smtClean="0"/>
              <a:t>Към</a:t>
            </a:r>
            <a:r>
              <a:rPr lang="ru-RU" dirty="0" smtClean="0"/>
              <a:t> 14:00 </a:t>
            </a:r>
            <a:r>
              <a:rPr lang="ru-RU" dirty="0" err="1" smtClean="0"/>
              <a:t>стигнахме</a:t>
            </a:r>
            <a:r>
              <a:rPr lang="ru-RU" dirty="0" smtClean="0"/>
              <a:t> </a:t>
            </a:r>
            <a:r>
              <a:rPr lang="ru-RU" dirty="0" err="1" smtClean="0"/>
              <a:t>местността</a:t>
            </a:r>
            <a:r>
              <a:rPr lang="ru-RU" dirty="0" smtClean="0"/>
              <a:t> Речка. 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982806"/>
            <a:ext cx="5812790" cy="387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1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9700" y="587373"/>
            <a:ext cx="4398010" cy="6322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Тук срещнахме една много интересна традиция, а именно кръщаването на новобранците, избрали си предварително име от списъка с Ботевите четници. В нашият лагер господинът беше избрал да връчи грамота на всеки от участниците, за достойното представяне</a:t>
            </a:r>
            <a:r>
              <a:rPr lang="ru-RU" dirty="0"/>
              <a:t>. Легнахме си малко след полунощ, защото на следващият ден ни чакаше последният и най-страшен преход.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670" y="1119821"/>
            <a:ext cx="7010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2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89890"/>
            <a:ext cx="6673850" cy="1435735"/>
          </a:xfrm>
        </p:spPr>
        <p:txBody>
          <a:bodyPr/>
          <a:lstStyle/>
          <a:p>
            <a:pPr algn="ctr"/>
            <a:r>
              <a:rPr lang="bg-BG" dirty="0" smtClean="0"/>
              <a:t>Ден 6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1825625"/>
            <a:ext cx="72644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Тази</a:t>
            </a:r>
            <a:r>
              <a:rPr lang="ru-RU" dirty="0" smtClean="0"/>
              <a:t> </a:t>
            </a:r>
            <a:r>
              <a:rPr lang="ru-RU" dirty="0" err="1" smtClean="0"/>
              <a:t>сутрин</a:t>
            </a:r>
            <a:r>
              <a:rPr lang="ru-RU" dirty="0" smtClean="0"/>
              <a:t> с </a:t>
            </a:r>
            <a:r>
              <a:rPr lang="ru-RU" dirty="0" err="1" smtClean="0"/>
              <a:t>нищо</a:t>
            </a:r>
            <a:r>
              <a:rPr lang="ru-RU" dirty="0" smtClean="0"/>
              <a:t> не се </a:t>
            </a:r>
            <a:r>
              <a:rPr lang="ru-RU" dirty="0" err="1" smtClean="0"/>
              <a:t>различаваше</a:t>
            </a:r>
            <a:r>
              <a:rPr lang="ru-RU" dirty="0" smtClean="0"/>
              <a:t> от </a:t>
            </a:r>
            <a:r>
              <a:rPr lang="ru-RU" dirty="0" err="1" smtClean="0"/>
              <a:t>останалите</a:t>
            </a:r>
            <a:r>
              <a:rPr lang="ru-RU" dirty="0" smtClean="0"/>
              <a:t>: </a:t>
            </a:r>
            <a:r>
              <a:rPr lang="ru-RU" dirty="0" err="1" smtClean="0"/>
              <a:t>станахме</a:t>
            </a:r>
            <a:r>
              <a:rPr lang="ru-RU" dirty="0" smtClean="0"/>
              <a:t> в 5, </a:t>
            </a:r>
            <a:r>
              <a:rPr lang="ru-RU" dirty="0" err="1" smtClean="0"/>
              <a:t>прибрахме</a:t>
            </a:r>
            <a:r>
              <a:rPr lang="ru-RU" dirty="0" smtClean="0"/>
              <a:t> бивака, </a:t>
            </a:r>
            <a:r>
              <a:rPr lang="ru-RU" dirty="0" err="1" smtClean="0"/>
              <a:t>закусихме</a:t>
            </a:r>
            <a:r>
              <a:rPr lang="ru-RU" dirty="0" smtClean="0"/>
              <a:t>. Само </a:t>
            </a:r>
            <a:r>
              <a:rPr lang="ru-RU" dirty="0" err="1" smtClean="0"/>
              <a:t>емоциите</a:t>
            </a:r>
            <a:r>
              <a:rPr lang="ru-RU" dirty="0" smtClean="0"/>
              <a:t> </a:t>
            </a:r>
            <a:r>
              <a:rPr lang="ru-RU" dirty="0" err="1" smtClean="0"/>
              <a:t>бяха</a:t>
            </a:r>
            <a:r>
              <a:rPr lang="ru-RU" dirty="0" smtClean="0"/>
              <a:t> </a:t>
            </a:r>
            <a:r>
              <a:rPr lang="ru-RU" dirty="0" err="1" smtClean="0"/>
              <a:t>по-различни</a:t>
            </a:r>
            <a:r>
              <a:rPr lang="ru-RU" dirty="0" smtClean="0"/>
              <a:t>, </a:t>
            </a:r>
            <a:r>
              <a:rPr lang="ru-RU" dirty="0" err="1" smtClean="0"/>
              <a:t>защото</a:t>
            </a:r>
            <a:r>
              <a:rPr lang="ru-RU" dirty="0" smtClean="0"/>
              <a:t> </a:t>
            </a:r>
            <a:r>
              <a:rPr lang="ru-RU" dirty="0" err="1" smtClean="0"/>
              <a:t>всеки</a:t>
            </a:r>
            <a:r>
              <a:rPr lang="ru-RU" dirty="0" smtClean="0"/>
              <a:t> от нас </a:t>
            </a:r>
            <a:r>
              <a:rPr lang="ru-RU" dirty="0" err="1" smtClean="0"/>
              <a:t>изпитваше</a:t>
            </a:r>
            <a:r>
              <a:rPr lang="ru-RU" dirty="0" smtClean="0"/>
              <a:t> страх от </a:t>
            </a:r>
            <a:r>
              <a:rPr lang="ru-RU" dirty="0" err="1" smtClean="0"/>
              <a:t>предстоящият</a:t>
            </a:r>
            <a:r>
              <a:rPr lang="ru-RU" dirty="0" smtClean="0"/>
              <a:t> </a:t>
            </a:r>
            <a:r>
              <a:rPr lang="ru-RU" dirty="0" err="1" smtClean="0"/>
              <a:t>преход</a:t>
            </a:r>
            <a:r>
              <a:rPr lang="ru-RU" dirty="0" smtClean="0"/>
              <a:t>. </a:t>
            </a:r>
            <a:r>
              <a:rPr lang="ru-RU" dirty="0" err="1" smtClean="0"/>
              <a:t>Тръгнахме</a:t>
            </a:r>
            <a:r>
              <a:rPr lang="ru-RU" dirty="0" smtClean="0"/>
              <a:t> в 7:00 и в 9:00 </a:t>
            </a:r>
            <a:r>
              <a:rPr lang="ru-RU" dirty="0" err="1" smtClean="0"/>
              <a:t>бяхме</a:t>
            </a:r>
            <a:r>
              <a:rPr lang="ru-RU" dirty="0" smtClean="0"/>
              <a:t> на </a:t>
            </a:r>
            <a:r>
              <a:rPr lang="ru-RU" dirty="0" err="1" smtClean="0"/>
              <a:t>Ботевата</a:t>
            </a:r>
            <a:r>
              <a:rPr lang="ru-RU" dirty="0" smtClean="0"/>
              <a:t> поляна, </a:t>
            </a:r>
            <a:r>
              <a:rPr lang="ru-RU" dirty="0" err="1" smtClean="0"/>
              <a:t>където</a:t>
            </a:r>
            <a:r>
              <a:rPr lang="ru-RU" dirty="0" smtClean="0"/>
              <a:t> се </a:t>
            </a:r>
            <a:r>
              <a:rPr lang="ru-RU" dirty="0" err="1" smtClean="0"/>
              <a:t>проведе</a:t>
            </a:r>
            <a:r>
              <a:rPr lang="ru-RU" dirty="0" smtClean="0"/>
              <a:t> </a:t>
            </a:r>
            <a:r>
              <a:rPr lang="ru-RU" dirty="0" err="1" smtClean="0"/>
              <a:t>екскурзоводска</a:t>
            </a:r>
            <a:r>
              <a:rPr lang="ru-RU" dirty="0" smtClean="0"/>
              <a:t> беседа. Малко </a:t>
            </a:r>
            <a:r>
              <a:rPr lang="ru-RU" dirty="0" err="1" smtClean="0"/>
              <a:t>по-късно</a:t>
            </a:r>
            <a:r>
              <a:rPr lang="ru-RU" dirty="0" smtClean="0"/>
              <a:t> се </a:t>
            </a:r>
            <a:r>
              <a:rPr lang="ru-RU" dirty="0" err="1" smtClean="0"/>
              <a:t>състоя</a:t>
            </a:r>
            <a:r>
              <a:rPr lang="ru-RU" dirty="0" smtClean="0"/>
              <a:t> </a:t>
            </a:r>
            <a:r>
              <a:rPr lang="ru-RU" dirty="0" err="1" smtClean="0"/>
              <a:t>още</a:t>
            </a:r>
            <a:r>
              <a:rPr lang="ru-RU" dirty="0" smtClean="0"/>
              <a:t> </a:t>
            </a:r>
            <a:r>
              <a:rPr lang="ru-RU" dirty="0" err="1" smtClean="0"/>
              <a:t>една</a:t>
            </a:r>
            <a:r>
              <a:rPr lang="ru-RU" dirty="0" smtClean="0"/>
              <a:t> на </a:t>
            </a:r>
            <a:r>
              <a:rPr lang="ru-RU" dirty="0" err="1" smtClean="0"/>
              <a:t>лобното</a:t>
            </a:r>
            <a:r>
              <a:rPr lang="ru-RU" dirty="0" smtClean="0"/>
              <a:t> </a:t>
            </a:r>
            <a:r>
              <a:rPr lang="ru-RU" dirty="0" err="1" smtClean="0"/>
              <a:t>място</a:t>
            </a:r>
            <a:r>
              <a:rPr lang="ru-RU" dirty="0" smtClean="0"/>
              <a:t> на </a:t>
            </a:r>
            <a:r>
              <a:rPr lang="ru-RU" dirty="0" err="1" smtClean="0"/>
              <a:t>Христо</a:t>
            </a:r>
            <a:r>
              <a:rPr lang="ru-RU" dirty="0" smtClean="0"/>
              <a:t> </a:t>
            </a:r>
            <a:r>
              <a:rPr lang="ru-RU" dirty="0" err="1" smtClean="0"/>
              <a:t>Ботев</a:t>
            </a:r>
            <a:r>
              <a:rPr lang="ru-RU" dirty="0" smtClean="0"/>
              <a:t>. 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960" y="538123"/>
            <a:ext cx="2744832" cy="563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7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232400" y="596900"/>
            <a:ext cx="6299200" cy="58293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/>
              <a:t>Отправихме</a:t>
            </a:r>
            <a:r>
              <a:rPr lang="ru-RU" dirty="0" smtClean="0"/>
              <a:t> се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така</a:t>
            </a:r>
            <a:r>
              <a:rPr lang="ru-RU" dirty="0" smtClean="0"/>
              <a:t> </a:t>
            </a:r>
            <a:r>
              <a:rPr lang="ru-RU" dirty="0" err="1" smtClean="0"/>
              <a:t>очакваната</a:t>
            </a:r>
            <a:r>
              <a:rPr lang="ru-RU" dirty="0" smtClean="0"/>
              <a:t> „</a:t>
            </a:r>
            <a:r>
              <a:rPr lang="ru-RU" dirty="0" err="1" smtClean="0"/>
              <a:t>Душевадка</a:t>
            </a:r>
            <a:r>
              <a:rPr lang="ru-RU" dirty="0" smtClean="0"/>
              <a:t>“, </a:t>
            </a:r>
            <a:r>
              <a:rPr lang="ru-RU" dirty="0" err="1" smtClean="0"/>
              <a:t>която</a:t>
            </a:r>
            <a:r>
              <a:rPr lang="ru-RU" dirty="0" smtClean="0"/>
              <a:t> </a:t>
            </a:r>
            <a:r>
              <a:rPr lang="ru-RU" dirty="0" err="1" smtClean="0"/>
              <a:t>представлява</a:t>
            </a:r>
            <a:r>
              <a:rPr lang="ru-RU" dirty="0" smtClean="0"/>
              <a:t> много </a:t>
            </a:r>
            <a:r>
              <a:rPr lang="ru-RU" dirty="0" err="1" smtClean="0"/>
              <a:t>стръмен</a:t>
            </a:r>
            <a:r>
              <a:rPr lang="ru-RU" dirty="0" smtClean="0"/>
              <a:t> </a:t>
            </a:r>
            <a:r>
              <a:rPr lang="ru-RU" dirty="0" err="1" smtClean="0"/>
              <a:t>баир</a:t>
            </a:r>
            <a:r>
              <a:rPr lang="ru-RU" dirty="0" smtClean="0"/>
              <a:t>, </a:t>
            </a:r>
            <a:r>
              <a:rPr lang="ru-RU" dirty="0" err="1" smtClean="0"/>
              <a:t>дълъг</a:t>
            </a:r>
            <a:r>
              <a:rPr lang="ru-RU" dirty="0" smtClean="0"/>
              <a:t> </a:t>
            </a:r>
            <a:r>
              <a:rPr lang="ru-RU" dirty="0" err="1" smtClean="0"/>
              <a:t>поне</a:t>
            </a:r>
            <a:r>
              <a:rPr lang="ru-RU" dirty="0" smtClean="0"/>
              <a:t> 1 км. </a:t>
            </a:r>
            <a:r>
              <a:rPr lang="ru-RU" dirty="0" err="1" smtClean="0"/>
              <a:t>Изкачването</a:t>
            </a:r>
            <a:r>
              <a:rPr lang="ru-RU" dirty="0" smtClean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 ни </a:t>
            </a:r>
            <a:r>
              <a:rPr lang="ru-RU" dirty="0" err="1" smtClean="0"/>
              <a:t>накара</a:t>
            </a:r>
            <a:r>
              <a:rPr lang="ru-RU" dirty="0" smtClean="0"/>
              <a:t> да се </a:t>
            </a:r>
            <a:r>
              <a:rPr lang="ru-RU" dirty="0" err="1" smtClean="0"/>
              <a:t>чувстваме</a:t>
            </a:r>
            <a:r>
              <a:rPr lang="ru-RU" dirty="0" smtClean="0"/>
              <a:t> </a:t>
            </a:r>
            <a:r>
              <a:rPr lang="ru-RU" dirty="0" err="1" smtClean="0"/>
              <a:t>горди</a:t>
            </a:r>
            <a:r>
              <a:rPr lang="ru-RU" dirty="0" smtClean="0"/>
              <a:t>, но </a:t>
            </a:r>
            <a:r>
              <a:rPr lang="ru-RU" dirty="0" err="1" smtClean="0"/>
              <a:t>нищо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да </a:t>
            </a:r>
            <a:r>
              <a:rPr lang="ru-RU" dirty="0" err="1" smtClean="0"/>
              <a:t>опише</a:t>
            </a:r>
            <a:r>
              <a:rPr lang="ru-RU" dirty="0" smtClean="0"/>
              <a:t>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което</a:t>
            </a:r>
            <a:r>
              <a:rPr lang="ru-RU" dirty="0" smtClean="0"/>
              <a:t> </a:t>
            </a:r>
            <a:r>
              <a:rPr lang="ru-RU" dirty="0" err="1" smtClean="0"/>
              <a:t>изпитахме</a:t>
            </a:r>
            <a:r>
              <a:rPr lang="ru-RU" dirty="0" smtClean="0"/>
              <a:t>, </a:t>
            </a:r>
            <a:r>
              <a:rPr lang="ru-RU" dirty="0" err="1" smtClean="0"/>
              <a:t>стигайки</a:t>
            </a:r>
            <a:r>
              <a:rPr lang="ru-RU" dirty="0" smtClean="0"/>
              <a:t> </a:t>
            </a:r>
            <a:r>
              <a:rPr lang="ru-RU" dirty="0" err="1" smtClean="0"/>
              <a:t>Околчица</a:t>
            </a:r>
            <a:r>
              <a:rPr lang="ru-RU" dirty="0" smtClean="0"/>
              <a:t>. 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34" y="596900"/>
            <a:ext cx="4371975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55725" y="435610"/>
            <a:ext cx="4826000" cy="892175"/>
          </a:xfrm>
        </p:spPr>
        <p:txBody>
          <a:bodyPr/>
          <a:lstStyle/>
          <a:p>
            <a:pPr algn="ctr"/>
            <a:r>
              <a:rPr lang="bg-BG" dirty="0" smtClean="0"/>
              <a:t>Ден 7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61950" y="1536700"/>
            <a:ext cx="6813550" cy="558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2 </a:t>
            </a:r>
            <a:r>
              <a:rPr lang="ru-RU" dirty="0" err="1" smtClean="0"/>
              <a:t>Юни</a:t>
            </a:r>
            <a:r>
              <a:rPr lang="ru-RU" dirty="0" smtClean="0"/>
              <a:t>.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беше</a:t>
            </a:r>
            <a:r>
              <a:rPr lang="ru-RU" dirty="0" smtClean="0"/>
              <a:t> </a:t>
            </a:r>
            <a:r>
              <a:rPr lang="ru-RU" dirty="0" err="1" smtClean="0"/>
              <a:t>последният</a:t>
            </a:r>
            <a:r>
              <a:rPr lang="ru-RU" dirty="0" smtClean="0"/>
              <a:t> и </a:t>
            </a:r>
            <a:r>
              <a:rPr lang="ru-RU" dirty="0" err="1" smtClean="0"/>
              <a:t>най-емоционален</a:t>
            </a:r>
            <a:r>
              <a:rPr lang="ru-RU" dirty="0" smtClean="0"/>
              <a:t> </a:t>
            </a:r>
            <a:r>
              <a:rPr lang="ru-RU" dirty="0" err="1" smtClean="0"/>
              <a:t>ден</a:t>
            </a:r>
            <a:r>
              <a:rPr lang="ru-RU" dirty="0" smtClean="0"/>
              <a:t>. </a:t>
            </a:r>
            <a:r>
              <a:rPr lang="ru-RU" dirty="0" err="1" smtClean="0"/>
              <a:t>Тази</a:t>
            </a:r>
            <a:r>
              <a:rPr lang="ru-RU" dirty="0" smtClean="0"/>
              <a:t> </a:t>
            </a:r>
            <a:r>
              <a:rPr lang="ru-RU" dirty="0" err="1" smtClean="0"/>
              <a:t>сутрин</a:t>
            </a:r>
            <a:r>
              <a:rPr lang="ru-RU" dirty="0" smtClean="0"/>
              <a:t> </a:t>
            </a:r>
            <a:r>
              <a:rPr lang="ru-RU" dirty="0" err="1" smtClean="0"/>
              <a:t>станахме</a:t>
            </a:r>
            <a:r>
              <a:rPr lang="ru-RU" dirty="0" smtClean="0"/>
              <a:t> </a:t>
            </a:r>
            <a:r>
              <a:rPr lang="ru-RU" dirty="0" err="1" smtClean="0"/>
              <a:t>малко</a:t>
            </a:r>
            <a:r>
              <a:rPr lang="ru-RU" dirty="0" smtClean="0"/>
              <a:t> </a:t>
            </a:r>
            <a:r>
              <a:rPr lang="ru-RU" dirty="0" err="1" smtClean="0"/>
              <a:t>по-късно</a:t>
            </a:r>
            <a:r>
              <a:rPr lang="ru-RU" dirty="0" smtClean="0"/>
              <a:t>, </a:t>
            </a:r>
            <a:r>
              <a:rPr lang="ru-RU" dirty="0" err="1" smtClean="0"/>
              <a:t>защото</a:t>
            </a:r>
            <a:r>
              <a:rPr lang="ru-RU" dirty="0" smtClean="0"/>
              <a:t> не ни </a:t>
            </a:r>
            <a:r>
              <a:rPr lang="ru-RU" dirty="0" err="1" smtClean="0"/>
              <a:t>очакваха</a:t>
            </a:r>
            <a:r>
              <a:rPr lang="ru-RU" dirty="0" smtClean="0"/>
              <a:t> </a:t>
            </a:r>
            <a:r>
              <a:rPr lang="ru-RU" dirty="0" err="1" smtClean="0"/>
              <a:t>повече</a:t>
            </a:r>
            <a:r>
              <a:rPr lang="ru-RU" dirty="0" smtClean="0"/>
              <a:t> </a:t>
            </a:r>
            <a:r>
              <a:rPr lang="ru-RU" dirty="0" err="1" smtClean="0"/>
              <a:t>преходи</a:t>
            </a:r>
            <a:r>
              <a:rPr lang="ru-RU" dirty="0" smtClean="0"/>
              <a:t>. </a:t>
            </a:r>
            <a:r>
              <a:rPr lang="ru-RU" dirty="0" err="1" smtClean="0"/>
              <a:t>Събрахме</a:t>
            </a:r>
            <a:r>
              <a:rPr lang="ru-RU" dirty="0" smtClean="0"/>
              <a:t> си </a:t>
            </a:r>
            <a:r>
              <a:rPr lang="ru-RU" dirty="0" err="1" smtClean="0"/>
              <a:t>набързо</a:t>
            </a:r>
            <a:r>
              <a:rPr lang="ru-RU" dirty="0" smtClean="0"/>
              <a:t> багажа и </a:t>
            </a:r>
            <a:r>
              <a:rPr lang="ru-RU" dirty="0" err="1" smtClean="0"/>
              <a:t>зачакахме</a:t>
            </a:r>
            <a:r>
              <a:rPr lang="ru-RU" dirty="0" smtClean="0"/>
              <a:t> </a:t>
            </a:r>
            <a:r>
              <a:rPr lang="ru-RU" dirty="0" err="1" smtClean="0"/>
              <a:t>търпеливо</a:t>
            </a:r>
            <a:r>
              <a:rPr lang="ru-RU" dirty="0" smtClean="0"/>
              <a:t> </a:t>
            </a:r>
            <a:r>
              <a:rPr lang="ru-RU" dirty="0" err="1" smtClean="0"/>
              <a:t>всенародното</a:t>
            </a:r>
            <a:r>
              <a:rPr lang="ru-RU" dirty="0" smtClean="0"/>
              <a:t> поклонение от 11:00. </a:t>
            </a:r>
            <a:r>
              <a:rPr lang="ru-RU" dirty="0" err="1" smtClean="0"/>
              <a:t>Тържествената</a:t>
            </a:r>
            <a:r>
              <a:rPr lang="ru-RU" dirty="0" smtClean="0"/>
              <a:t> част приключи </a:t>
            </a:r>
            <a:r>
              <a:rPr lang="ru-RU" dirty="0" err="1" smtClean="0"/>
              <a:t>към</a:t>
            </a:r>
            <a:r>
              <a:rPr lang="ru-RU" dirty="0" smtClean="0"/>
              <a:t> 13:00. </a:t>
            </a:r>
            <a:r>
              <a:rPr lang="ru-RU" dirty="0" err="1" smtClean="0"/>
              <a:t>Тогава</a:t>
            </a:r>
            <a:r>
              <a:rPr lang="ru-RU" dirty="0" smtClean="0"/>
              <a:t> </a:t>
            </a:r>
            <a:r>
              <a:rPr lang="ru-RU" dirty="0" err="1" smtClean="0"/>
              <a:t>всички</a:t>
            </a:r>
            <a:r>
              <a:rPr lang="ru-RU" dirty="0" smtClean="0"/>
              <a:t> </a:t>
            </a:r>
            <a:r>
              <a:rPr lang="ru-RU" dirty="0" err="1" smtClean="0"/>
              <a:t>тръгнаха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автобусите</a:t>
            </a:r>
            <a:r>
              <a:rPr lang="ru-RU" dirty="0" smtClean="0"/>
              <a:t> си </a:t>
            </a:r>
            <a:r>
              <a:rPr lang="ru-RU" dirty="0" err="1" smtClean="0"/>
              <a:t>нетърпеливи</a:t>
            </a:r>
            <a:r>
              <a:rPr lang="ru-RU" dirty="0" smtClean="0"/>
              <a:t> да се </a:t>
            </a:r>
            <a:r>
              <a:rPr lang="ru-RU" dirty="0" err="1" smtClean="0"/>
              <a:t>приберат</a:t>
            </a:r>
            <a:r>
              <a:rPr lang="ru-RU" dirty="0" smtClean="0"/>
              <a:t> у дома, но и </a:t>
            </a:r>
            <a:r>
              <a:rPr lang="ru-RU" dirty="0" err="1" smtClean="0"/>
              <a:t>натъжени</a:t>
            </a:r>
            <a:r>
              <a:rPr lang="ru-RU" dirty="0" smtClean="0"/>
              <a:t> от факта, че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беше</a:t>
            </a:r>
            <a:r>
              <a:rPr lang="ru-RU" dirty="0" smtClean="0"/>
              <a:t> </a:t>
            </a:r>
            <a:r>
              <a:rPr lang="ru-RU" dirty="0" err="1" smtClean="0"/>
              <a:t>краят</a:t>
            </a:r>
            <a:r>
              <a:rPr lang="ru-RU" dirty="0" smtClean="0"/>
              <a:t>. </a:t>
            </a:r>
            <a:r>
              <a:rPr lang="ru-RU" dirty="0" err="1" smtClean="0"/>
              <a:t>Краят</a:t>
            </a:r>
            <a:r>
              <a:rPr lang="ru-RU" dirty="0" smtClean="0"/>
              <a:t> на </a:t>
            </a:r>
            <a:r>
              <a:rPr lang="ru-RU" dirty="0" err="1" smtClean="0"/>
              <a:t>едно</a:t>
            </a:r>
            <a:r>
              <a:rPr lang="ru-RU" dirty="0" smtClean="0"/>
              <a:t> </a:t>
            </a:r>
            <a:r>
              <a:rPr lang="ru-RU" dirty="0" err="1" smtClean="0"/>
              <a:t>незабравимо</a:t>
            </a:r>
            <a:r>
              <a:rPr lang="ru-RU" dirty="0" smtClean="0"/>
              <a:t> приключение, </a:t>
            </a:r>
            <a:r>
              <a:rPr lang="ru-RU" dirty="0" err="1" smtClean="0"/>
              <a:t>което</a:t>
            </a:r>
            <a:r>
              <a:rPr lang="ru-RU" dirty="0" smtClean="0"/>
              <a:t> </a:t>
            </a:r>
            <a:r>
              <a:rPr lang="ru-RU" dirty="0" err="1" smtClean="0"/>
              <a:t>никога</a:t>
            </a:r>
            <a:r>
              <a:rPr lang="ru-RU" dirty="0" smtClean="0"/>
              <a:t> </a:t>
            </a:r>
            <a:r>
              <a:rPr lang="ru-RU" dirty="0" err="1" smtClean="0"/>
              <a:t>няма</a:t>
            </a:r>
            <a:r>
              <a:rPr lang="ru-RU" dirty="0" smtClean="0"/>
              <a:t> да </a:t>
            </a:r>
            <a:r>
              <a:rPr lang="ru-RU" dirty="0" err="1" smtClean="0"/>
              <a:t>забравим</a:t>
            </a:r>
            <a:r>
              <a:rPr lang="ru-RU" dirty="0" smtClean="0"/>
              <a:t>!</a:t>
            </a: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660" y="435610"/>
            <a:ext cx="440055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0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4000" y="5377997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bg-BG" sz="8000" dirty="0" smtClean="0"/>
              <a:t>143 години по-рано</a:t>
            </a:r>
            <a:endParaRPr lang="bg-BG" sz="8000" dirty="0"/>
          </a:p>
        </p:txBody>
      </p:sp>
    </p:spTree>
    <p:extLst>
      <p:ext uri="{BB962C8B-B14F-4D97-AF65-F5344CB8AC3E}">
        <p14:creationId xmlns:p14="http://schemas.microsoft.com/office/powerpoint/2010/main" val="2076129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Пътят на Ботевата чета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442" y="1962363"/>
            <a:ext cx="4155040" cy="416322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Военен ръководител: Никола Войновски</a:t>
            </a:r>
          </a:p>
          <a:p>
            <a:pPr marL="0" indent="0">
              <a:buNone/>
            </a:pPr>
            <a:r>
              <a:rPr lang="ru-RU" dirty="0" smtClean="0"/>
              <a:t>Знаменосец</a:t>
            </a:r>
            <a:r>
              <a:rPr lang="ru-RU" dirty="0"/>
              <a:t>: Никола Симов – Куруто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920" y="1810766"/>
            <a:ext cx="647700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3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235618"/>
            <a:ext cx="10515600" cy="1325563"/>
          </a:xfrm>
        </p:spPr>
        <p:txBody>
          <a:bodyPr/>
          <a:lstStyle/>
          <a:p>
            <a:pPr algn="ctr"/>
            <a:r>
              <a:rPr lang="bg-BG" dirty="0"/>
              <a:t>17 май 1876 г.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85" y="1825624"/>
            <a:ext cx="643590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Ботевите четници слизат от австрийски кораб „Радецки”  в 11 часа и целуват родната земя. В 14 часа напускат с.Козлодуй, закупили няколко коня и 8 коли.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Вечерта минават при с. Бутан р.Огоста, прекъсват телеграфната връзка Оряхово-Враца.Вървят през нощта, преминават  покрай Алтимир и влизат в с. </a:t>
            </a:r>
            <a:r>
              <a:rPr lang="ru-RU" dirty="0" smtClean="0"/>
              <a:t>Борован</a:t>
            </a:r>
            <a:r>
              <a:rPr lang="en-US" dirty="0" smtClean="0"/>
              <a:t>.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565" y="1561181"/>
            <a:ext cx="3660169" cy="488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0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004" y="500062"/>
            <a:ext cx="4370798" cy="1325563"/>
          </a:xfrm>
        </p:spPr>
        <p:txBody>
          <a:bodyPr/>
          <a:lstStyle/>
          <a:p>
            <a:pPr algn="ctr"/>
            <a:r>
              <a:rPr lang="bg-BG" dirty="0"/>
              <a:t>18 май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80407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Осъмват при Оходенския мост, но приближавайки с. Баница ги напада башибозук.Заемат възвишението Милин камък. От обяд започва сражението,в което загиват 30 души, сред които знаменосецът Никола Симов – Куруто и поп Сава Катрафилов. През нощта се изтеглят към планинския гребен Веслец.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11" y="500062"/>
            <a:ext cx="4634501" cy="617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5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290" y="676294"/>
            <a:ext cx="6122670" cy="1212215"/>
          </a:xfrm>
        </p:spPr>
        <p:txBody>
          <a:bodyPr/>
          <a:lstStyle/>
          <a:p>
            <a:pPr algn="ctr"/>
            <a:r>
              <a:rPr lang="bg-BG" dirty="0"/>
              <a:t>19 май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4853" y="1997075"/>
            <a:ext cx="6247544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Четата почива по поляните около Веслец. Правят се опити за връзка с Врачанския революционен комитет – неуспешно.Нощта срещу 20 май слизат при Косталевския мост, но подкрепление от Враца не пристига и се отправят към Врачанския Балкан.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" y="676294"/>
            <a:ext cx="4125502" cy="550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1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b="-8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577" y="271462"/>
            <a:ext cx="3815993" cy="1325563"/>
          </a:xfrm>
        </p:spPr>
        <p:txBody>
          <a:bodyPr/>
          <a:lstStyle/>
          <a:p>
            <a:pPr algn="ctr"/>
            <a:r>
              <a:rPr lang="bg-BG" dirty="0"/>
              <a:t>20 май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877" y="1722755"/>
            <a:ext cx="536739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Четата заема позиции на връх Камарата и връх Купена. Боят се води през целия ден като не загива нито един четник, а вражеските атаки са отбивани успешно.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На свечеряване боят стихва. По време на съвещание на щаба на четата Ботев се изправя да огледа позициите и пада убит </a:t>
            </a:r>
            <a:r>
              <a:rPr lang="ru-RU" dirty="0" smtClean="0"/>
              <a:t>/между </a:t>
            </a:r>
            <a:r>
              <a:rPr lang="ru-RU" dirty="0"/>
              <a:t>20-21 ч./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605" y="1947704"/>
            <a:ext cx="520192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0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По избор 13">
      <a:majorFont>
        <a:latin typeface="EFN Lemon"/>
        <a:ea typeface=""/>
        <a:cs typeface=""/>
      </a:majorFont>
      <a:minorFont>
        <a:latin typeface="EFN Lemon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1304</Words>
  <Application>Microsoft Office PowerPoint</Application>
  <PresentationFormat>Широк екран</PresentationFormat>
  <Paragraphs>46</Paragraphs>
  <Slides>23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23</vt:i4>
      </vt:variant>
    </vt:vector>
  </HeadingPairs>
  <TitlesOfParts>
    <vt:vector size="26" baseType="lpstr">
      <vt:lpstr>EFN Lemon</vt:lpstr>
      <vt:lpstr>Arial</vt:lpstr>
      <vt:lpstr>Тема на Office</vt:lpstr>
      <vt:lpstr>73-ти Национален туристически поход „По пътя на Ботевата чета – Козлодуй – Околчица“ </vt:lpstr>
      <vt:lpstr>Презентация на PowerPoint</vt:lpstr>
      <vt:lpstr>Ден 1</vt:lpstr>
      <vt:lpstr>Презентация на PowerPoint</vt:lpstr>
      <vt:lpstr>Презентация на PowerPoint</vt:lpstr>
      <vt:lpstr>Ден 2</vt:lpstr>
      <vt:lpstr>Презентация на PowerPoint</vt:lpstr>
      <vt:lpstr>Ден 3</vt:lpstr>
      <vt:lpstr>Презентация на PowerPoint</vt:lpstr>
      <vt:lpstr>Презентация на PowerPoint</vt:lpstr>
      <vt:lpstr>Ден 4</vt:lpstr>
      <vt:lpstr>Презентация на PowerPoint</vt:lpstr>
      <vt:lpstr>Ден 5</vt:lpstr>
      <vt:lpstr>Презентация на PowerPoint</vt:lpstr>
      <vt:lpstr>Ден 6</vt:lpstr>
      <vt:lpstr>Презентация на PowerPoint</vt:lpstr>
      <vt:lpstr>Ден 7</vt:lpstr>
      <vt:lpstr>143 години по-рано</vt:lpstr>
      <vt:lpstr>Пътят на Ботевата чета</vt:lpstr>
      <vt:lpstr>17 май 1876 г.</vt:lpstr>
      <vt:lpstr>18 май</vt:lpstr>
      <vt:lpstr>19 май</vt:lpstr>
      <vt:lpstr>20 май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73-ти Национален туристически поход „По пътя на Ботевата чета – Козлодуй – Околчица“ 27 май – 02 юни 2019 г</dc:title>
  <dc:creator>Veselka</dc:creator>
  <cp:lastModifiedBy>Станислава Каменова</cp:lastModifiedBy>
  <cp:revision>17</cp:revision>
  <dcterms:created xsi:type="dcterms:W3CDTF">2019-06-24T12:32:22Z</dcterms:created>
  <dcterms:modified xsi:type="dcterms:W3CDTF">2019-06-25T20:31:00Z</dcterms:modified>
</cp:coreProperties>
</file>